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6" r:id="rId2"/>
  </p:sldMasterIdLst>
  <p:notesMasterIdLst>
    <p:notesMasterId r:id="rId298"/>
  </p:notesMasterIdLst>
  <p:sldIdLst>
    <p:sldId id="8037" r:id="rId3"/>
    <p:sldId id="7090" r:id="rId4"/>
    <p:sldId id="7097" r:id="rId5"/>
    <p:sldId id="7098" r:id="rId6"/>
    <p:sldId id="7099" r:id="rId7"/>
    <p:sldId id="8028" r:id="rId8"/>
    <p:sldId id="8029" r:id="rId9"/>
    <p:sldId id="8030" r:id="rId10"/>
    <p:sldId id="8031" r:id="rId11"/>
    <p:sldId id="8032" r:id="rId12"/>
    <p:sldId id="8033" r:id="rId13"/>
    <p:sldId id="7113" r:id="rId14"/>
    <p:sldId id="8356" r:id="rId15"/>
    <p:sldId id="8357" r:id="rId16"/>
    <p:sldId id="8358" r:id="rId17"/>
    <p:sldId id="8359" r:id="rId18"/>
    <p:sldId id="8360" r:id="rId19"/>
    <p:sldId id="8361" r:id="rId20"/>
    <p:sldId id="8362" r:id="rId21"/>
    <p:sldId id="8363" r:id="rId22"/>
    <p:sldId id="8364" r:id="rId23"/>
    <p:sldId id="8373" r:id="rId24"/>
    <p:sldId id="8374" r:id="rId25"/>
    <p:sldId id="8375" r:id="rId26"/>
    <p:sldId id="8376" r:id="rId27"/>
    <p:sldId id="8377" r:id="rId28"/>
    <p:sldId id="8378" r:id="rId29"/>
    <p:sldId id="8379" r:id="rId30"/>
    <p:sldId id="8380" r:id="rId31"/>
    <p:sldId id="8381" r:id="rId32"/>
    <p:sldId id="8382" r:id="rId33"/>
    <p:sldId id="8383" r:id="rId34"/>
    <p:sldId id="8388" r:id="rId35"/>
    <p:sldId id="8389" r:id="rId36"/>
    <p:sldId id="8390" r:id="rId37"/>
    <p:sldId id="8394" r:id="rId38"/>
    <p:sldId id="8395" r:id="rId39"/>
    <p:sldId id="8396" r:id="rId40"/>
    <p:sldId id="8397" r:id="rId41"/>
    <p:sldId id="8398" r:id="rId42"/>
    <p:sldId id="8399" r:id="rId43"/>
    <p:sldId id="8417" r:id="rId44"/>
    <p:sldId id="8420" r:id="rId45"/>
    <p:sldId id="8426" r:id="rId46"/>
    <p:sldId id="8427" r:id="rId47"/>
    <p:sldId id="8428" r:id="rId48"/>
    <p:sldId id="8429" r:id="rId49"/>
    <p:sldId id="8430" r:id="rId50"/>
    <p:sldId id="8431" r:id="rId51"/>
    <p:sldId id="8432" r:id="rId52"/>
    <p:sldId id="8438" r:id="rId53"/>
    <p:sldId id="8439" r:id="rId54"/>
    <p:sldId id="8440" r:id="rId55"/>
    <p:sldId id="8441" r:id="rId56"/>
    <p:sldId id="8442" r:id="rId57"/>
    <p:sldId id="8443" r:id="rId58"/>
    <p:sldId id="8444" r:id="rId59"/>
    <p:sldId id="7114" r:id="rId60"/>
    <p:sldId id="5748" r:id="rId61"/>
    <p:sldId id="1125" r:id="rId62"/>
    <p:sldId id="7750" r:id="rId63"/>
    <p:sldId id="7746" r:id="rId64"/>
    <p:sldId id="7753" r:id="rId65"/>
    <p:sldId id="7754" r:id="rId66"/>
    <p:sldId id="8025" r:id="rId67"/>
    <p:sldId id="8026" r:id="rId68"/>
    <p:sldId id="8027" r:id="rId69"/>
    <p:sldId id="6375" r:id="rId70"/>
    <p:sldId id="6376" r:id="rId71"/>
    <p:sldId id="6638" r:id="rId72"/>
    <p:sldId id="6377" r:id="rId73"/>
    <p:sldId id="6378" r:id="rId74"/>
    <p:sldId id="6379" r:id="rId75"/>
    <p:sldId id="7749" r:id="rId76"/>
    <p:sldId id="7788" r:id="rId77"/>
    <p:sldId id="7787" r:id="rId78"/>
    <p:sldId id="7789" r:id="rId79"/>
    <p:sldId id="7790" r:id="rId80"/>
    <p:sldId id="7791" r:id="rId81"/>
    <p:sldId id="7801" r:id="rId82"/>
    <p:sldId id="7862" r:id="rId83"/>
    <p:sldId id="7793" r:id="rId84"/>
    <p:sldId id="7795" r:id="rId85"/>
    <p:sldId id="7796" r:id="rId86"/>
    <p:sldId id="7803" r:id="rId87"/>
    <p:sldId id="8445" r:id="rId88"/>
    <p:sldId id="7863" r:id="rId89"/>
    <p:sldId id="7797" r:id="rId90"/>
    <p:sldId id="7794" r:id="rId91"/>
    <p:sldId id="7804" r:id="rId92"/>
    <p:sldId id="7816" r:id="rId93"/>
    <p:sldId id="4470" r:id="rId94"/>
    <p:sldId id="7530" r:id="rId95"/>
    <p:sldId id="7531" r:id="rId96"/>
    <p:sldId id="7532" r:id="rId97"/>
    <p:sldId id="7533" r:id="rId98"/>
    <p:sldId id="7534" r:id="rId99"/>
    <p:sldId id="7535" r:id="rId100"/>
    <p:sldId id="7536" r:id="rId101"/>
    <p:sldId id="7799" r:id="rId102"/>
    <p:sldId id="7800" r:id="rId103"/>
    <p:sldId id="1128" r:id="rId104"/>
    <p:sldId id="7872" r:id="rId105"/>
    <p:sldId id="7873" r:id="rId106"/>
    <p:sldId id="7874" r:id="rId107"/>
    <p:sldId id="5784" r:id="rId108"/>
    <p:sldId id="6686" r:id="rId109"/>
    <p:sldId id="6690" r:id="rId110"/>
    <p:sldId id="1131" r:id="rId111"/>
    <p:sldId id="6691" r:id="rId112"/>
    <p:sldId id="6688" r:id="rId113"/>
    <p:sldId id="7876" r:id="rId114"/>
    <p:sldId id="7877" r:id="rId115"/>
    <p:sldId id="1132" r:id="rId116"/>
    <p:sldId id="7878" r:id="rId117"/>
    <p:sldId id="7879" r:id="rId118"/>
    <p:sldId id="7880" r:id="rId119"/>
    <p:sldId id="4479" r:id="rId120"/>
    <p:sldId id="6693" r:id="rId121"/>
    <p:sldId id="1137" r:id="rId122"/>
    <p:sldId id="6773" r:id="rId123"/>
    <p:sldId id="7883" r:id="rId124"/>
    <p:sldId id="6721" r:id="rId125"/>
    <p:sldId id="6694" r:id="rId126"/>
    <p:sldId id="7118" r:id="rId127"/>
    <p:sldId id="7119" r:id="rId128"/>
    <p:sldId id="7120" r:id="rId129"/>
    <p:sldId id="7121" r:id="rId130"/>
    <p:sldId id="7892" r:id="rId131"/>
    <p:sldId id="7897" r:id="rId132"/>
    <p:sldId id="7898" r:id="rId133"/>
    <p:sldId id="7899" r:id="rId134"/>
    <p:sldId id="7900" r:id="rId135"/>
    <p:sldId id="7901" r:id="rId136"/>
    <p:sldId id="7902" r:id="rId137"/>
    <p:sldId id="6722" r:id="rId138"/>
    <p:sldId id="7122" r:id="rId139"/>
    <p:sldId id="7124" r:id="rId140"/>
    <p:sldId id="7127" r:id="rId141"/>
    <p:sldId id="7123" r:id="rId142"/>
    <p:sldId id="7893" r:id="rId143"/>
    <p:sldId id="7903" r:id="rId144"/>
    <p:sldId id="7904" r:id="rId145"/>
    <p:sldId id="7905" r:id="rId146"/>
    <p:sldId id="7906" r:id="rId147"/>
    <p:sldId id="7907" r:id="rId148"/>
    <p:sldId id="7908" r:id="rId149"/>
    <p:sldId id="6723" r:id="rId150"/>
    <p:sldId id="6724" r:id="rId151"/>
    <p:sldId id="7128" r:id="rId152"/>
    <p:sldId id="7129" r:id="rId153"/>
    <p:sldId id="7130" r:id="rId154"/>
    <p:sldId id="7895" r:id="rId155"/>
    <p:sldId id="7896" r:id="rId156"/>
    <p:sldId id="6726" r:id="rId157"/>
    <p:sldId id="6729" r:id="rId158"/>
    <p:sldId id="7131" r:id="rId159"/>
    <p:sldId id="7132" r:id="rId160"/>
    <p:sldId id="7562" r:id="rId161"/>
    <p:sldId id="7909" r:id="rId162"/>
    <p:sldId id="7910" r:id="rId163"/>
    <p:sldId id="7911" r:id="rId164"/>
    <p:sldId id="7914" r:id="rId165"/>
    <p:sldId id="7916" r:id="rId166"/>
    <p:sldId id="7915" r:id="rId167"/>
    <p:sldId id="7559" r:id="rId168"/>
    <p:sldId id="7917" r:id="rId169"/>
    <p:sldId id="7918" r:id="rId170"/>
    <p:sldId id="6731" r:id="rId171"/>
    <p:sldId id="6732" r:id="rId172"/>
    <p:sldId id="7134" r:id="rId173"/>
    <p:sldId id="7135" r:id="rId174"/>
    <p:sldId id="7136" r:id="rId175"/>
    <p:sldId id="7137" r:id="rId176"/>
    <p:sldId id="7919" r:id="rId177"/>
    <p:sldId id="7920" r:id="rId178"/>
    <p:sldId id="7921" r:id="rId179"/>
    <p:sldId id="7922" r:id="rId180"/>
    <p:sldId id="7923" r:id="rId181"/>
    <p:sldId id="7924" r:id="rId182"/>
    <p:sldId id="7306" r:id="rId183"/>
    <p:sldId id="6736" r:id="rId184"/>
    <p:sldId id="6737" r:id="rId185"/>
    <p:sldId id="7138" r:id="rId186"/>
    <p:sldId id="7139" r:id="rId187"/>
    <p:sldId id="7140" r:id="rId188"/>
    <p:sldId id="7141" r:id="rId189"/>
    <p:sldId id="6739" r:id="rId190"/>
    <p:sldId id="6740" r:id="rId191"/>
    <p:sldId id="7142" r:id="rId192"/>
    <p:sldId id="7143" r:id="rId193"/>
    <p:sldId id="7144" r:id="rId194"/>
    <p:sldId id="7145" r:id="rId195"/>
    <p:sldId id="6744" r:id="rId196"/>
    <p:sldId id="6586" r:id="rId197"/>
    <p:sldId id="7932" r:id="rId198"/>
    <p:sldId id="7933" r:id="rId199"/>
    <p:sldId id="7934" r:id="rId200"/>
    <p:sldId id="7935" r:id="rId201"/>
    <p:sldId id="7936" r:id="rId202"/>
    <p:sldId id="7937" r:id="rId203"/>
    <p:sldId id="7938" r:id="rId204"/>
    <p:sldId id="7925" r:id="rId205"/>
    <p:sldId id="7929" r:id="rId206"/>
    <p:sldId id="7928" r:id="rId207"/>
    <p:sldId id="7930" r:id="rId208"/>
    <p:sldId id="7931" r:id="rId209"/>
    <p:sldId id="6702" r:id="rId210"/>
    <p:sldId id="8066" r:id="rId211"/>
    <p:sldId id="8067" r:id="rId212"/>
    <p:sldId id="8068" r:id="rId213"/>
    <p:sldId id="8069" r:id="rId214"/>
    <p:sldId id="8070" r:id="rId215"/>
    <p:sldId id="8071" r:id="rId216"/>
    <p:sldId id="8072" r:id="rId217"/>
    <p:sldId id="8073" r:id="rId218"/>
    <p:sldId id="8074" r:id="rId219"/>
    <p:sldId id="8075" r:id="rId220"/>
    <p:sldId id="8076" r:id="rId221"/>
    <p:sldId id="8077" r:id="rId222"/>
    <p:sldId id="8078" r:id="rId223"/>
    <p:sldId id="8079" r:id="rId224"/>
    <p:sldId id="8080" r:id="rId225"/>
    <p:sldId id="8081" r:id="rId226"/>
    <p:sldId id="8082" r:id="rId227"/>
    <p:sldId id="8083" r:id="rId228"/>
    <p:sldId id="8084" r:id="rId229"/>
    <p:sldId id="8085" r:id="rId230"/>
    <p:sldId id="8086" r:id="rId231"/>
    <p:sldId id="8087" r:id="rId232"/>
    <p:sldId id="8088" r:id="rId233"/>
    <p:sldId id="8089" r:id="rId234"/>
    <p:sldId id="8090" r:id="rId235"/>
    <p:sldId id="8091" r:id="rId236"/>
    <p:sldId id="8092" r:id="rId237"/>
    <p:sldId id="8093" r:id="rId238"/>
    <p:sldId id="8094" r:id="rId239"/>
    <p:sldId id="8095" r:id="rId240"/>
    <p:sldId id="8096" r:id="rId241"/>
    <p:sldId id="8097" r:id="rId242"/>
    <p:sldId id="8098" r:id="rId243"/>
    <p:sldId id="8099" r:id="rId244"/>
    <p:sldId id="8100" r:id="rId245"/>
    <p:sldId id="8101" r:id="rId246"/>
    <p:sldId id="8102" r:id="rId247"/>
    <p:sldId id="8103" r:id="rId248"/>
    <p:sldId id="8104" r:id="rId249"/>
    <p:sldId id="8105" r:id="rId250"/>
    <p:sldId id="8106" r:id="rId251"/>
    <p:sldId id="8107" r:id="rId252"/>
    <p:sldId id="8108" r:id="rId253"/>
    <p:sldId id="8109" r:id="rId254"/>
    <p:sldId id="8110" r:id="rId255"/>
    <p:sldId id="8111" r:id="rId256"/>
    <p:sldId id="8112" r:id="rId257"/>
    <p:sldId id="8113" r:id="rId258"/>
    <p:sldId id="8114" r:id="rId259"/>
    <p:sldId id="8126" r:id="rId260"/>
    <p:sldId id="8127" r:id="rId261"/>
    <p:sldId id="8128" r:id="rId262"/>
    <p:sldId id="8161" r:id="rId263"/>
    <p:sldId id="8169" r:id="rId264"/>
    <p:sldId id="8170" r:id="rId265"/>
    <p:sldId id="8171" r:id="rId266"/>
    <p:sldId id="8172" r:id="rId267"/>
    <p:sldId id="8173" r:id="rId268"/>
    <p:sldId id="8174" r:id="rId269"/>
    <p:sldId id="8175" r:id="rId270"/>
    <p:sldId id="8176" r:id="rId271"/>
    <p:sldId id="8177" r:id="rId272"/>
    <p:sldId id="8178" r:id="rId273"/>
    <p:sldId id="8179" r:id="rId274"/>
    <p:sldId id="8228" r:id="rId275"/>
    <p:sldId id="8229" r:id="rId276"/>
    <p:sldId id="8285" r:id="rId277"/>
    <p:sldId id="8286" r:id="rId278"/>
    <p:sldId id="8354" r:id="rId279"/>
    <p:sldId id="8355" r:id="rId280"/>
    <p:sldId id="8287" r:id="rId281"/>
    <p:sldId id="8288" r:id="rId282"/>
    <p:sldId id="8289" r:id="rId283"/>
    <p:sldId id="8290" r:id="rId284"/>
    <p:sldId id="8291" r:id="rId285"/>
    <p:sldId id="8292" r:id="rId286"/>
    <p:sldId id="8293" r:id="rId287"/>
    <p:sldId id="8294" r:id="rId288"/>
    <p:sldId id="8295" r:id="rId289"/>
    <p:sldId id="8296" r:id="rId290"/>
    <p:sldId id="8297" r:id="rId291"/>
    <p:sldId id="8298" r:id="rId292"/>
    <p:sldId id="8299" r:id="rId293"/>
    <p:sldId id="8300" r:id="rId294"/>
    <p:sldId id="8301" r:id="rId295"/>
    <p:sldId id="8337" r:id="rId296"/>
    <p:sldId id="8045" r:id="rId29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  <a:srgbClr val="FF99FF"/>
    <a:srgbClr val="FF5050"/>
    <a:srgbClr val="996600"/>
    <a:srgbClr val="66FFCC"/>
    <a:srgbClr val="FFCC66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2916" autoAdjust="0"/>
  </p:normalViewPr>
  <p:slideViewPr>
    <p:cSldViewPr>
      <p:cViewPr>
        <p:scale>
          <a:sx n="66" d="100"/>
          <a:sy n="66" d="100"/>
        </p:scale>
        <p:origin x="-6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268" Type="http://schemas.openxmlformats.org/officeDocument/2006/relationships/slide" Target="slides/slide266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37" Type="http://schemas.openxmlformats.org/officeDocument/2006/relationships/slide" Target="slides/slide235.xml"/><Relationship Id="rId258" Type="http://schemas.openxmlformats.org/officeDocument/2006/relationships/slide" Target="slides/slide256.xml"/><Relationship Id="rId279" Type="http://schemas.openxmlformats.org/officeDocument/2006/relationships/slide" Target="slides/slide277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48" Type="http://schemas.openxmlformats.org/officeDocument/2006/relationships/slide" Target="slides/slide246.xml"/><Relationship Id="rId269" Type="http://schemas.openxmlformats.org/officeDocument/2006/relationships/slide" Target="slides/slide267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slide" Target="slides/slide257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291" Type="http://schemas.openxmlformats.org/officeDocument/2006/relationships/slide" Target="slides/slide289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81" Type="http://schemas.openxmlformats.org/officeDocument/2006/relationships/slide" Target="slides/slide279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0" Type="http://schemas.openxmlformats.org/officeDocument/2006/relationships/slide" Target="slides/slide248.xml"/><Relationship Id="rId255" Type="http://schemas.openxmlformats.org/officeDocument/2006/relationships/slide" Target="slides/slide253.xml"/><Relationship Id="rId271" Type="http://schemas.openxmlformats.org/officeDocument/2006/relationships/slide" Target="slides/slide269.xml"/><Relationship Id="rId276" Type="http://schemas.openxmlformats.org/officeDocument/2006/relationships/slide" Target="slides/slide274.xml"/><Relationship Id="rId292" Type="http://schemas.openxmlformats.org/officeDocument/2006/relationships/slide" Target="slides/slide290.xml"/><Relationship Id="rId297" Type="http://schemas.openxmlformats.org/officeDocument/2006/relationships/slide" Target="slides/slide295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0" Type="http://schemas.openxmlformats.org/officeDocument/2006/relationships/slide" Target="slides/slide238.xml"/><Relationship Id="rId245" Type="http://schemas.openxmlformats.org/officeDocument/2006/relationships/slide" Target="slides/slide243.xml"/><Relationship Id="rId261" Type="http://schemas.openxmlformats.org/officeDocument/2006/relationships/slide" Target="slides/slide259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282" Type="http://schemas.openxmlformats.org/officeDocument/2006/relationships/slide" Target="slides/slide280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219" Type="http://schemas.openxmlformats.org/officeDocument/2006/relationships/slide" Target="slides/slide21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0" Type="http://schemas.openxmlformats.org/officeDocument/2006/relationships/slide" Target="slides/slide228.xml"/><Relationship Id="rId235" Type="http://schemas.openxmlformats.org/officeDocument/2006/relationships/slide" Target="slides/slide233.xml"/><Relationship Id="rId251" Type="http://schemas.openxmlformats.org/officeDocument/2006/relationships/slide" Target="slides/slide249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72" Type="http://schemas.openxmlformats.org/officeDocument/2006/relationships/slide" Target="slides/slide270.xml"/><Relationship Id="rId293" Type="http://schemas.openxmlformats.org/officeDocument/2006/relationships/slide" Target="slides/slide291.xml"/><Relationship Id="rId302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slide" Target="slides/slide218.xml"/><Relationship Id="rId225" Type="http://schemas.openxmlformats.org/officeDocument/2006/relationships/slide" Target="slides/slide223.xml"/><Relationship Id="rId241" Type="http://schemas.openxmlformats.org/officeDocument/2006/relationships/slide" Target="slides/slide239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262" Type="http://schemas.openxmlformats.org/officeDocument/2006/relationships/slide" Target="slides/slide260.xml"/><Relationship Id="rId283" Type="http://schemas.openxmlformats.org/officeDocument/2006/relationships/slide" Target="slides/slide28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viewProps" Target="viewProps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5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84F3A20-8926-416E-8CA7-B0C50CA9D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685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685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F2D7-96F6-4091-9467-97895B592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1DBC-23F1-4BE9-8D2E-65C079EC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0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CD2E-DBB7-44F6-B4EB-DEF4BFDAE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14AD-4948-4CD5-868D-14864A4F1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1568-0FD4-4D29-9358-AB3E8D922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01AA-CE91-4E90-89B7-9C9099000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7EBA-34E6-4B94-ABA8-F5F2C2E22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34AB-F3EC-4926-BA66-F5F317177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2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EAA2-9EDE-431B-BC6D-0247681A4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2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5B6D-D85E-4676-BA28-2CD8DDBB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2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B6D8-048B-4D36-B384-7243CB442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64DAA-2A6C-4AB8-AAF2-19BFA7C8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9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19F3D-B891-4297-B14D-CA811861B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2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47B6-4853-4F16-B470-71A139D38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1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BDC3B-F000-4792-8D2E-200E98E0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AA1E2-F259-4A66-BB1F-6464CB0EB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9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65E0-1110-4EAB-BF8E-8D31551A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80A68-ACA4-4784-BF96-A4761F39A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58AF-21C4-4232-87DE-0BDE9E74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4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C907-785A-4427-9CA6-64D43B47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9ABCA-BF7A-47C0-BC7B-A937F7AE4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4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55511-8B14-4C51-A4B2-C7EBC2E7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0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43E3-8844-4FCA-8D6F-17A0E4171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A31A-A4FB-465D-A879-F5E38650F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4C789-040C-4CF7-A5D3-F839E2C90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8675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675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5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675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675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675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675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0FE1540-5158-48F7-A37E-22A3FF38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675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0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0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0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E2CBFD1-0122-4D22-A061-9CEEB9CF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4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2.jpeg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www.youtube.com/watch?v=ixVVuN-mF1M" TargetMode="External"/><Relationship Id="rId1" Type="http://schemas.openxmlformats.org/officeDocument/2006/relationships/slideLayout" Target="../slideLayouts/slideLayout14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gif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gi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gi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gif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5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9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9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4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www.youtube.com/watch?v=YXSEyttblMI" TargetMode="External"/><Relationship Id="rId1" Type="http://schemas.openxmlformats.org/officeDocument/2006/relationships/slideLayout" Target="../slideLayouts/slideLayout14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4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5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5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4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4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9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5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9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5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5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5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5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5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5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5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0.png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0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http://www.youtube.com/watch?v=FlUes_NPa6M" TargetMode="External"/><Relationship Id="rId1" Type="http://schemas.openxmlformats.org/officeDocument/2006/relationships/slideLayout" Target="../slideLayouts/slideLayout14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videos.howstuffworks.com/discovery/29458-assignment-discovery-the-ring-of-fire-video.htm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youtube.com/watch?v=QVOOo_BjhXA" TargetMode="Externa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61302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Earthquakes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29" y="5715000"/>
            <a:ext cx="254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2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657"/>
            <a:ext cx="8483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>
              <a:buNone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Additional Standards Addressed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8988"/>
            <a:ext cx="8763000" cy="598375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399" y="3485806"/>
            <a:ext cx="8755743" cy="857594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1513" y="5181600"/>
            <a:ext cx="8755743" cy="45720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909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249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2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ight Arrow 2"/>
          <p:cNvSpPr/>
          <p:nvPr/>
        </p:nvSpPr>
        <p:spPr bwMode="auto">
          <a:xfrm rot="15846651">
            <a:off x="1749425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 rot="5036606">
            <a:off x="6465888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988270"/>
            <a:ext cx="421301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Transform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Fault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Boundary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854" y="5565499"/>
            <a:ext cx="43348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428999" y="5698163"/>
            <a:ext cx="3048001" cy="658002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342900">
              <a:srgbClr val="FFFF00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ight Arrow 2"/>
          <p:cNvSpPr/>
          <p:nvPr/>
        </p:nvSpPr>
        <p:spPr bwMode="auto">
          <a:xfrm rot="15846651">
            <a:off x="1749425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 rot="5036606">
            <a:off x="6465888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988270"/>
            <a:ext cx="421301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Transform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Fault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Boundary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854" y="5565499"/>
            <a:ext cx="43348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381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Normal Fault: Pulling apart tension causes crust to drop down.</a:t>
            </a:r>
          </a:p>
        </p:txBody>
      </p:sp>
      <p:pic>
        <p:nvPicPr>
          <p:cNvPr id="155651" name="Picture 5" descr="Slid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55653" name="Rectangle 8"/>
          <p:cNvSpPr>
            <a:spLocks noChangeArrowheads="1"/>
          </p:cNvSpPr>
          <p:nvPr/>
        </p:nvSpPr>
        <p:spPr bwMode="auto">
          <a:xfrm>
            <a:off x="6934200" y="5943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Freeform 2"/>
          <p:cNvSpPr>
            <a:spLocks/>
          </p:cNvSpPr>
          <p:nvPr/>
        </p:nvSpPr>
        <p:spPr bwMode="auto">
          <a:xfrm>
            <a:off x="1058863" y="2540000"/>
            <a:ext cx="2206625" cy="885825"/>
          </a:xfrm>
          <a:custGeom>
            <a:avLst/>
            <a:gdLst>
              <a:gd name="T0" fmla="*/ 1045458 w 2206171"/>
              <a:gd name="T1" fmla="*/ 43587 h 885371"/>
              <a:gd name="T2" fmla="*/ 609850 w 2206171"/>
              <a:gd name="T3" fmla="*/ 29059 h 885371"/>
              <a:gd name="T4" fmla="*/ 479169 w 2206171"/>
              <a:gd name="T5" fmla="*/ 0 h 885371"/>
              <a:gd name="T6" fmla="*/ 333966 w 2206171"/>
              <a:gd name="T7" fmla="*/ 58117 h 885371"/>
              <a:gd name="T8" fmla="*/ 275885 w 2206171"/>
              <a:gd name="T9" fmla="*/ 145291 h 885371"/>
              <a:gd name="T10" fmla="*/ 275885 w 2206171"/>
              <a:gd name="T11" fmla="*/ 363229 h 885371"/>
              <a:gd name="T12" fmla="*/ 304926 w 2206171"/>
              <a:gd name="T13" fmla="*/ 406817 h 885371"/>
              <a:gd name="T14" fmla="*/ 348487 w 2206171"/>
              <a:gd name="T15" fmla="*/ 493992 h 885371"/>
              <a:gd name="T16" fmla="*/ 363007 w 2206171"/>
              <a:gd name="T17" fmla="*/ 537580 h 885371"/>
              <a:gd name="T18" fmla="*/ 392048 w 2206171"/>
              <a:gd name="T19" fmla="*/ 784575 h 885371"/>
              <a:gd name="T20" fmla="*/ 406568 w 2206171"/>
              <a:gd name="T21" fmla="*/ 828162 h 885371"/>
              <a:gd name="T22" fmla="*/ 450129 w 2206171"/>
              <a:gd name="T23" fmla="*/ 842693 h 885371"/>
              <a:gd name="T24" fmla="*/ 537250 w 2206171"/>
              <a:gd name="T25" fmla="*/ 886279 h 885371"/>
              <a:gd name="T26" fmla="*/ 726012 w 2206171"/>
              <a:gd name="T27" fmla="*/ 871751 h 885371"/>
              <a:gd name="T28" fmla="*/ 1466547 w 2206171"/>
              <a:gd name="T29" fmla="*/ 842693 h 885371"/>
              <a:gd name="T30" fmla="*/ 1510108 w 2206171"/>
              <a:gd name="T31" fmla="*/ 813634 h 885371"/>
              <a:gd name="T32" fmla="*/ 1524628 w 2206171"/>
              <a:gd name="T33" fmla="*/ 770046 h 885371"/>
              <a:gd name="T34" fmla="*/ 1655309 w 2206171"/>
              <a:gd name="T35" fmla="*/ 697400 h 885371"/>
              <a:gd name="T36" fmla="*/ 1713391 w 2206171"/>
              <a:gd name="T37" fmla="*/ 682871 h 885371"/>
              <a:gd name="T38" fmla="*/ 1785991 w 2206171"/>
              <a:gd name="T39" fmla="*/ 668342 h 885371"/>
              <a:gd name="T40" fmla="*/ 1873113 w 2206171"/>
              <a:gd name="T41" fmla="*/ 653813 h 885371"/>
              <a:gd name="T42" fmla="*/ 1916674 w 2206171"/>
              <a:gd name="T43" fmla="*/ 639284 h 885371"/>
              <a:gd name="T44" fmla="*/ 2032836 w 2206171"/>
              <a:gd name="T45" fmla="*/ 595696 h 885371"/>
              <a:gd name="T46" fmla="*/ 2119958 w 2206171"/>
              <a:gd name="T47" fmla="*/ 537580 h 885371"/>
              <a:gd name="T48" fmla="*/ 2178039 w 2206171"/>
              <a:gd name="T49" fmla="*/ 392288 h 885371"/>
              <a:gd name="T50" fmla="*/ 2192559 w 2206171"/>
              <a:gd name="T51" fmla="*/ 348701 h 885371"/>
              <a:gd name="T52" fmla="*/ 2207079 w 2206171"/>
              <a:gd name="T53" fmla="*/ 305112 h 885371"/>
              <a:gd name="T54" fmla="*/ 2192559 w 2206171"/>
              <a:gd name="T55" fmla="*/ 188880 h 885371"/>
              <a:gd name="T56" fmla="*/ 2047356 w 2206171"/>
              <a:gd name="T57" fmla="*/ 116234 h 885371"/>
              <a:gd name="T58" fmla="*/ 1989275 w 2206171"/>
              <a:gd name="T59" fmla="*/ 87176 h 885371"/>
              <a:gd name="T60" fmla="*/ 1887633 w 2206171"/>
              <a:gd name="T61" fmla="*/ 72645 h 885371"/>
              <a:gd name="T62" fmla="*/ 1815032 w 2206171"/>
              <a:gd name="T63" fmla="*/ 43587 h 885371"/>
              <a:gd name="T64" fmla="*/ 1582709 w 2206171"/>
              <a:gd name="T65" fmla="*/ 14528 h 885371"/>
              <a:gd name="T66" fmla="*/ 726012 w 2206171"/>
              <a:gd name="T67" fmla="*/ 29059 h 885371"/>
              <a:gd name="T68" fmla="*/ 682451 w 2206171"/>
              <a:gd name="T69" fmla="*/ 43587 h 885371"/>
              <a:gd name="T70" fmla="*/ 624370 w 2206171"/>
              <a:gd name="T71" fmla="*/ 58117 h 885371"/>
              <a:gd name="T72" fmla="*/ 493690 w 2206171"/>
              <a:gd name="T73" fmla="*/ 72645 h 885371"/>
              <a:gd name="T74" fmla="*/ 392048 w 2206171"/>
              <a:gd name="T75" fmla="*/ 130763 h 885371"/>
              <a:gd name="T76" fmla="*/ 333966 w 2206171"/>
              <a:gd name="T77" fmla="*/ 145291 h 885371"/>
              <a:gd name="T78" fmla="*/ 203284 w 2206171"/>
              <a:gd name="T79" fmla="*/ 217938 h 885371"/>
              <a:gd name="T80" fmla="*/ 0 w 2206171"/>
              <a:gd name="T81" fmla="*/ 217938 h 8853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06171" h="885371">
                <a:moveTo>
                  <a:pt x="1045028" y="43543"/>
                </a:moveTo>
                <a:cubicBezTo>
                  <a:pt x="899885" y="38705"/>
                  <a:pt x="754587" y="37314"/>
                  <a:pt x="609600" y="29029"/>
                </a:cubicBezTo>
                <a:cubicBezTo>
                  <a:pt x="585719" y="27664"/>
                  <a:pt x="505773" y="6700"/>
                  <a:pt x="478971" y="0"/>
                </a:cubicBezTo>
                <a:cubicBezTo>
                  <a:pt x="385273" y="13385"/>
                  <a:pt x="384628" y="-7257"/>
                  <a:pt x="333828" y="58057"/>
                </a:cubicBezTo>
                <a:cubicBezTo>
                  <a:pt x="312409" y="85596"/>
                  <a:pt x="275771" y="145143"/>
                  <a:pt x="275771" y="145143"/>
                </a:cubicBezTo>
                <a:cubicBezTo>
                  <a:pt x="252748" y="237235"/>
                  <a:pt x="247525" y="231041"/>
                  <a:pt x="275771" y="362857"/>
                </a:cubicBezTo>
                <a:cubicBezTo>
                  <a:pt x="279426" y="379914"/>
                  <a:pt x="295124" y="391886"/>
                  <a:pt x="304800" y="406400"/>
                </a:cubicBezTo>
                <a:cubicBezTo>
                  <a:pt x="341281" y="515846"/>
                  <a:pt x="292070" y="380940"/>
                  <a:pt x="348343" y="493486"/>
                </a:cubicBezTo>
                <a:cubicBezTo>
                  <a:pt x="355185" y="507170"/>
                  <a:pt x="358019" y="522515"/>
                  <a:pt x="362857" y="537029"/>
                </a:cubicBezTo>
                <a:cubicBezTo>
                  <a:pt x="373940" y="681114"/>
                  <a:pt x="363640" y="684910"/>
                  <a:pt x="391886" y="783771"/>
                </a:cubicBezTo>
                <a:cubicBezTo>
                  <a:pt x="396089" y="798482"/>
                  <a:pt x="395582" y="816496"/>
                  <a:pt x="406400" y="827314"/>
                </a:cubicBezTo>
                <a:cubicBezTo>
                  <a:pt x="417218" y="838132"/>
                  <a:pt x="436259" y="834987"/>
                  <a:pt x="449943" y="841829"/>
                </a:cubicBezTo>
                <a:cubicBezTo>
                  <a:pt x="562483" y="898099"/>
                  <a:pt x="427588" y="848891"/>
                  <a:pt x="537028" y="885371"/>
                </a:cubicBezTo>
                <a:cubicBezTo>
                  <a:pt x="599923" y="880533"/>
                  <a:pt x="662667" y="872924"/>
                  <a:pt x="725714" y="870857"/>
                </a:cubicBezTo>
                <a:cubicBezTo>
                  <a:pt x="1466014" y="846585"/>
                  <a:pt x="1200175" y="930416"/>
                  <a:pt x="1465943" y="841829"/>
                </a:cubicBezTo>
                <a:cubicBezTo>
                  <a:pt x="1480457" y="832153"/>
                  <a:pt x="1498589" y="826422"/>
                  <a:pt x="1509486" y="812800"/>
                </a:cubicBezTo>
                <a:cubicBezTo>
                  <a:pt x="1519043" y="800853"/>
                  <a:pt x="1513182" y="780075"/>
                  <a:pt x="1524000" y="769257"/>
                </a:cubicBezTo>
                <a:cubicBezTo>
                  <a:pt x="1565584" y="727673"/>
                  <a:pt x="1603524" y="711287"/>
                  <a:pt x="1654628" y="696686"/>
                </a:cubicBezTo>
                <a:cubicBezTo>
                  <a:pt x="1673809" y="691206"/>
                  <a:pt x="1693213" y="686498"/>
                  <a:pt x="1712686" y="682171"/>
                </a:cubicBezTo>
                <a:cubicBezTo>
                  <a:pt x="1736768" y="676819"/>
                  <a:pt x="1760986" y="672070"/>
                  <a:pt x="1785257" y="667657"/>
                </a:cubicBezTo>
                <a:cubicBezTo>
                  <a:pt x="1814211" y="662393"/>
                  <a:pt x="1843615" y="659527"/>
                  <a:pt x="1872343" y="653143"/>
                </a:cubicBezTo>
                <a:cubicBezTo>
                  <a:pt x="1887278" y="649824"/>
                  <a:pt x="1901175" y="642832"/>
                  <a:pt x="1915886" y="638629"/>
                </a:cubicBezTo>
                <a:cubicBezTo>
                  <a:pt x="1981648" y="619840"/>
                  <a:pt x="1970511" y="631979"/>
                  <a:pt x="2032000" y="595086"/>
                </a:cubicBezTo>
                <a:cubicBezTo>
                  <a:pt x="2061916" y="577136"/>
                  <a:pt x="2119086" y="537029"/>
                  <a:pt x="2119086" y="537029"/>
                </a:cubicBezTo>
                <a:cubicBezTo>
                  <a:pt x="2161797" y="451605"/>
                  <a:pt x="2141273" y="499494"/>
                  <a:pt x="2177143" y="391886"/>
                </a:cubicBezTo>
                <a:lnTo>
                  <a:pt x="2191657" y="348343"/>
                </a:lnTo>
                <a:lnTo>
                  <a:pt x="2206171" y="304800"/>
                </a:lnTo>
                <a:cubicBezTo>
                  <a:pt x="2201333" y="266095"/>
                  <a:pt x="2211311" y="222378"/>
                  <a:pt x="2191657" y="188686"/>
                </a:cubicBezTo>
                <a:cubicBezTo>
                  <a:pt x="2154077" y="124263"/>
                  <a:pt x="2100621" y="136404"/>
                  <a:pt x="2046514" y="116114"/>
                </a:cubicBezTo>
                <a:cubicBezTo>
                  <a:pt x="2026255" y="108517"/>
                  <a:pt x="2009331" y="92779"/>
                  <a:pt x="1988457" y="87086"/>
                </a:cubicBezTo>
                <a:cubicBezTo>
                  <a:pt x="1955452" y="78085"/>
                  <a:pt x="1920724" y="77409"/>
                  <a:pt x="1886857" y="72571"/>
                </a:cubicBezTo>
                <a:cubicBezTo>
                  <a:pt x="1862667" y="62895"/>
                  <a:pt x="1839422" y="50398"/>
                  <a:pt x="1814286" y="43543"/>
                </a:cubicBezTo>
                <a:cubicBezTo>
                  <a:pt x="1762166" y="29329"/>
                  <a:pt x="1619472" y="18256"/>
                  <a:pt x="1582057" y="14514"/>
                </a:cubicBezTo>
                <a:lnTo>
                  <a:pt x="725714" y="29029"/>
                </a:lnTo>
                <a:cubicBezTo>
                  <a:pt x="710423" y="29522"/>
                  <a:pt x="696882" y="39340"/>
                  <a:pt x="682171" y="43543"/>
                </a:cubicBezTo>
                <a:cubicBezTo>
                  <a:pt x="662991" y="49023"/>
                  <a:pt x="643830" y="55024"/>
                  <a:pt x="624114" y="58057"/>
                </a:cubicBezTo>
                <a:cubicBezTo>
                  <a:pt x="580813" y="64719"/>
                  <a:pt x="537029" y="67733"/>
                  <a:pt x="493486" y="72571"/>
                </a:cubicBezTo>
                <a:cubicBezTo>
                  <a:pt x="360294" y="116970"/>
                  <a:pt x="567644" y="42751"/>
                  <a:pt x="391886" y="130629"/>
                </a:cubicBezTo>
                <a:cubicBezTo>
                  <a:pt x="374044" y="139550"/>
                  <a:pt x="353181" y="140305"/>
                  <a:pt x="333828" y="145143"/>
                </a:cubicBezTo>
                <a:cubicBezTo>
                  <a:pt x="312937" y="159070"/>
                  <a:pt x="245230" y="215242"/>
                  <a:pt x="203200" y="217714"/>
                </a:cubicBezTo>
                <a:cubicBezTo>
                  <a:pt x="135584" y="221691"/>
                  <a:pt x="67733" y="217714"/>
                  <a:pt x="0" y="217714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Normal Fault: Pulling apart tension causes crust to drop down.</a:t>
            </a:r>
          </a:p>
        </p:txBody>
      </p:sp>
      <p:pic>
        <p:nvPicPr>
          <p:cNvPr id="156675" name="Picture 5" descr="Slid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6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56677" name="Rectangle 8"/>
          <p:cNvSpPr>
            <a:spLocks noChangeArrowheads="1"/>
          </p:cNvSpPr>
          <p:nvPr/>
        </p:nvSpPr>
        <p:spPr bwMode="auto">
          <a:xfrm>
            <a:off x="6934200" y="5943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Freeform 2"/>
          <p:cNvSpPr>
            <a:spLocks/>
          </p:cNvSpPr>
          <p:nvPr/>
        </p:nvSpPr>
        <p:spPr bwMode="auto">
          <a:xfrm>
            <a:off x="1058863" y="2540000"/>
            <a:ext cx="2206625" cy="885825"/>
          </a:xfrm>
          <a:custGeom>
            <a:avLst/>
            <a:gdLst>
              <a:gd name="T0" fmla="*/ 1045458 w 2206171"/>
              <a:gd name="T1" fmla="*/ 43587 h 885371"/>
              <a:gd name="T2" fmla="*/ 609850 w 2206171"/>
              <a:gd name="T3" fmla="*/ 29059 h 885371"/>
              <a:gd name="T4" fmla="*/ 479169 w 2206171"/>
              <a:gd name="T5" fmla="*/ 0 h 885371"/>
              <a:gd name="T6" fmla="*/ 333966 w 2206171"/>
              <a:gd name="T7" fmla="*/ 58117 h 885371"/>
              <a:gd name="T8" fmla="*/ 275885 w 2206171"/>
              <a:gd name="T9" fmla="*/ 145291 h 885371"/>
              <a:gd name="T10" fmla="*/ 275885 w 2206171"/>
              <a:gd name="T11" fmla="*/ 363229 h 885371"/>
              <a:gd name="T12" fmla="*/ 304926 w 2206171"/>
              <a:gd name="T13" fmla="*/ 406817 h 885371"/>
              <a:gd name="T14" fmla="*/ 348487 w 2206171"/>
              <a:gd name="T15" fmla="*/ 493992 h 885371"/>
              <a:gd name="T16" fmla="*/ 363007 w 2206171"/>
              <a:gd name="T17" fmla="*/ 537580 h 885371"/>
              <a:gd name="T18" fmla="*/ 392048 w 2206171"/>
              <a:gd name="T19" fmla="*/ 784575 h 885371"/>
              <a:gd name="T20" fmla="*/ 406568 w 2206171"/>
              <a:gd name="T21" fmla="*/ 828162 h 885371"/>
              <a:gd name="T22" fmla="*/ 450129 w 2206171"/>
              <a:gd name="T23" fmla="*/ 842693 h 885371"/>
              <a:gd name="T24" fmla="*/ 537250 w 2206171"/>
              <a:gd name="T25" fmla="*/ 886279 h 885371"/>
              <a:gd name="T26" fmla="*/ 726012 w 2206171"/>
              <a:gd name="T27" fmla="*/ 871751 h 885371"/>
              <a:gd name="T28" fmla="*/ 1466547 w 2206171"/>
              <a:gd name="T29" fmla="*/ 842693 h 885371"/>
              <a:gd name="T30" fmla="*/ 1510108 w 2206171"/>
              <a:gd name="T31" fmla="*/ 813634 h 885371"/>
              <a:gd name="T32" fmla="*/ 1524628 w 2206171"/>
              <a:gd name="T33" fmla="*/ 770046 h 885371"/>
              <a:gd name="T34" fmla="*/ 1655309 w 2206171"/>
              <a:gd name="T35" fmla="*/ 697400 h 885371"/>
              <a:gd name="T36" fmla="*/ 1713391 w 2206171"/>
              <a:gd name="T37" fmla="*/ 682871 h 885371"/>
              <a:gd name="T38" fmla="*/ 1785991 w 2206171"/>
              <a:gd name="T39" fmla="*/ 668342 h 885371"/>
              <a:gd name="T40" fmla="*/ 1873113 w 2206171"/>
              <a:gd name="T41" fmla="*/ 653813 h 885371"/>
              <a:gd name="T42" fmla="*/ 1916674 w 2206171"/>
              <a:gd name="T43" fmla="*/ 639284 h 885371"/>
              <a:gd name="T44" fmla="*/ 2032836 w 2206171"/>
              <a:gd name="T45" fmla="*/ 595696 h 885371"/>
              <a:gd name="T46" fmla="*/ 2119958 w 2206171"/>
              <a:gd name="T47" fmla="*/ 537580 h 885371"/>
              <a:gd name="T48" fmla="*/ 2178039 w 2206171"/>
              <a:gd name="T49" fmla="*/ 392288 h 885371"/>
              <a:gd name="T50" fmla="*/ 2192559 w 2206171"/>
              <a:gd name="T51" fmla="*/ 348701 h 885371"/>
              <a:gd name="T52" fmla="*/ 2207079 w 2206171"/>
              <a:gd name="T53" fmla="*/ 305112 h 885371"/>
              <a:gd name="T54" fmla="*/ 2192559 w 2206171"/>
              <a:gd name="T55" fmla="*/ 188880 h 885371"/>
              <a:gd name="T56" fmla="*/ 2047356 w 2206171"/>
              <a:gd name="T57" fmla="*/ 116234 h 885371"/>
              <a:gd name="T58" fmla="*/ 1989275 w 2206171"/>
              <a:gd name="T59" fmla="*/ 87176 h 885371"/>
              <a:gd name="T60" fmla="*/ 1887633 w 2206171"/>
              <a:gd name="T61" fmla="*/ 72645 h 885371"/>
              <a:gd name="T62" fmla="*/ 1815032 w 2206171"/>
              <a:gd name="T63" fmla="*/ 43587 h 885371"/>
              <a:gd name="T64" fmla="*/ 1582709 w 2206171"/>
              <a:gd name="T65" fmla="*/ 14528 h 885371"/>
              <a:gd name="T66" fmla="*/ 726012 w 2206171"/>
              <a:gd name="T67" fmla="*/ 29059 h 885371"/>
              <a:gd name="T68" fmla="*/ 682451 w 2206171"/>
              <a:gd name="T69" fmla="*/ 43587 h 885371"/>
              <a:gd name="T70" fmla="*/ 624370 w 2206171"/>
              <a:gd name="T71" fmla="*/ 58117 h 885371"/>
              <a:gd name="T72" fmla="*/ 493690 w 2206171"/>
              <a:gd name="T73" fmla="*/ 72645 h 885371"/>
              <a:gd name="T74" fmla="*/ 392048 w 2206171"/>
              <a:gd name="T75" fmla="*/ 130763 h 885371"/>
              <a:gd name="T76" fmla="*/ 333966 w 2206171"/>
              <a:gd name="T77" fmla="*/ 145291 h 885371"/>
              <a:gd name="T78" fmla="*/ 203284 w 2206171"/>
              <a:gd name="T79" fmla="*/ 217938 h 885371"/>
              <a:gd name="T80" fmla="*/ 0 w 2206171"/>
              <a:gd name="T81" fmla="*/ 217938 h 8853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06171" h="885371">
                <a:moveTo>
                  <a:pt x="1045028" y="43543"/>
                </a:moveTo>
                <a:cubicBezTo>
                  <a:pt x="899885" y="38705"/>
                  <a:pt x="754587" y="37314"/>
                  <a:pt x="609600" y="29029"/>
                </a:cubicBezTo>
                <a:cubicBezTo>
                  <a:pt x="585719" y="27664"/>
                  <a:pt x="505773" y="6700"/>
                  <a:pt x="478971" y="0"/>
                </a:cubicBezTo>
                <a:cubicBezTo>
                  <a:pt x="385273" y="13385"/>
                  <a:pt x="384628" y="-7257"/>
                  <a:pt x="333828" y="58057"/>
                </a:cubicBezTo>
                <a:cubicBezTo>
                  <a:pt x="312409" y="85596"/>
                  <a:pt x="275771" y="145143"/>
                  <a:pt x="275771" y="145143"/>
                </a:cubicBezTo>
                <a:cubicBezTo>
                  <a:pt x="252748" y="237235"/>
                  <a:pt x="247525" y="231041"/>
                  <a:pt x="275771" y="362857"/>
                </a:cubicBezTo>
                <a:cubicBezTo>
                  <a:pt x="279426" y="379914"/>
                  <a:pt x="295124" y="391886"/>
                  <a:pt x="304800" y="406400"/>
                </a:cubicBezTo>
                <a:cubicBezTo>
                  <a:pt x="341281" y="515846"/>
                  <a:pt x="292070" y="380940"/>
                  <a:pt x="348343" y="493486"/>
                </a:cubicBezTo>
                <a:cubicBezTo>
                  <a:pt x="355185" y="507170"/>
                  <a:pt x="358019" y="522515"/>
                  <a:pt x="362857" y="537029"/>
                </a:cubicBezTo>
                <a:cubicBezTo>
                  <a:pt x="373940" y="681114"/>
                  <a:pt x="363640" y="684910"/>
                  <a:pt x="391886" y="783771"/>
                </a:cubicBezTo>
                <a:cubicBezTo>
                  <a:pt x="396089" y="798482"/>
                  <a:pt x="395582" y="816496"/>
                  <a:pt x="406400" y="827314"/>
                </a:cubicBezTo>
                <a:cubicBezTo>
                  <a:pt x="417218" y="838132"/>
                  <a:pt x="436259" y="834987"/>
                  <a:pt x="449943" y="841829"/>
                </a:cubicBezTo>
                <a:cubicBezTo>
                  <a:pt x="562483" y="898099"/>
                  <a:pt x="427588" y="848891"/>
                  <a:pt x="537028" y="885371"/>
                </a:cubicBezTo>
                <a:cubicBezTo>
                  <a:pt x="599923" y="880533"/>
                  <a:pt x="662667" y="872924"/>
                  <a:pt x="725714" y="870857"/>
                </a:cubicBezTo>
                <a:cubicBezTo>
                  <a:pt x="1466014" y="846585"/>
                  <a:pt x="1200175" y="930416"/>
                  <a:pt x="1465943" y="841829"/>
                </a:cubicBezTo>
                <a:cubicBezTo>
                  <a:pt x="1480457" y="832153"/>
                  <a:pt x="1498589" y="826422"/>
                  <a:pt x="1509486" y="812800"/>
                </a:cubicBezTo>
                <a:cubicBezTo>
                  <a:pt x="1519043" y="800853"/>
                  <a:pt x="1513182" y="780075"/>
                  <a:pt x="1524000" y="769257"/>
                </a:cubicBezTo>
                <a:cubicBezTo>
                  <a:pt x="1565584" y="727673"/>
                  <a:pt x="1603524" y="711287"/>
                  <a:pt x="1654628" y="696686"/>
                </a:cubicBezTo>
                <a:cubicBezTo>
                  <a:pt x="1673809" y="691206"/>
                  <a:pt x="1693213" y="686498"/>
                  <a:pt x="1712686" y="682171"/>
                </a:cubicBezTo>
                <a:cubicBezTo>
                  <a:pt x="1736768" y="676819"/>
                  <a:pt x="1760986" y="672070"/>
                  <a:pt x="1785257" y="667657"/>
                </a:cubicBezTo>
                <a:cubicBezTo>
                  <a:pt x="1814211" y="662393"/>
                  <a:pt x="1843615" y="659527"/>
                  <a:pt x="1872343" y="653143"/>
                </a:cubicBezTo>
                <a:cubicBezTo>
                  <a:pt x="1887278" y="649824"/>
                  <a:pt x="1901175" y="642832"/>
                  <a:pt x="1915886" y="638629"/>
                </a:cubicBezTo>
                <a:cubicBezTo>
                  <a:pt x="1981648" y="619840"/>
                  <a:pt x="1970511" y="631979"/>
                  <a:pt x="2032000" y="595086"/>
                </a:cubicBezTo>
                <a:cubicBezTo>
                  <a:pt x="2061916" y="577136"/>
                  <a:pt x="2119086" y="537029"/>
                  <a:pt x="2119086" y="537029"/>
                </a:cubicBezTo>
                <a:cubicBezTo>
                  <a:pt x="2161797" y="451605"/>
                  <a:pt x="2141273" y="499494"/>
                  <a:pt x="2177143" y="391886"/>
                </a:cubicBezTo>
                <a:lnTo>
                  <a:pt x="2191657" y="348343"/>
                </a:lnTo>
                <a:lnTo>
                  <a:pt x="2206171" y="304800"/>
                </a:lnTo>
                <a:cubicBezTo>
                  <a:pt x="2201333" y="266095"/>
                  <a:pt x="2211311" y="222378"/>
                  <a:pt x="2191657" y="188686"/>
                </a:cubicBezTo>
                <a:cubicBezTo>
                  <a:pt x="2154077" y="124263"/>
                  <a:pt x="2100621" y="136404"/>
                  <a:pt x="2046514" y="116114"/>
                </a:cubicBezTo>
                <a:cubicBezTo>
                  <a:pt x="2026255" y="108517"/>
                  <a:pt x="2009331" y="92779"/>
                  <a:pt x="1988457" y="87086"/>
                </a:cubicBezTo>
                <a:cubicBezTo>
                  <a:pt x="1955452" y="78085"/>
                  <a:pt x="1920724" y="77409"/>
                  <a:pt x="1886857" y="72571"/>
                </a:cubicBezTo>
                <a:cubicBezTo>
                  <a:pt x="1862667" y="62895"/>
                  <a:pt x="1839422" y="50398"/>
                  <a:pt x="1814286" y="43543"/>
                </a:cubicBezTo>
                <a:cubicBezTo>
                  <a:pt x="1762166" y="29329"/>
                  <a:pt x="1619472" y="18256"/>
                  <a:pt x="1582057" y="14514"/>
                </a:cubicBezTo>
                <a:lnTo>
                  <a:pt x="725714" y="29029"/>
                </a:lnTo>
                <a:cubicBezTo>
                  <a:pt x="710423" y="29522"/>
                  <a:pt x="696882" y="39340"/>
                  <a:pt x="682171" y="43543"/>
                </a:cubicBezTo>
                <a:cubicBezTo>
                  <a:pt x="662991" y="49023"/>
                  <a:pt x="643830" y="55024"/>
                  <a:pt x="624114" y="58057"/>
                </a:cubicBezTo>
                <a:cubicBezTo>
                  <a:pt x="580813" y="64719"/>
                  <a:pt x="537029" y="67733"/>
                  <a:pt x="493486" y="72571"/>
                </a:cubicBezTo>
                <a:cubicBezTo>
                  <a:pt x="360294" y="116970"/>
                  <a:pt x="567644" y="42751"/>
                  <a:pt x="391886" y="130629"/>
                </a:cubicBezTo>
                <a:cubicBezTo>
                  <a:pt x="374044" y="139550"/>
                  <a:pt x="353181" y="140305"/>
                  <a:pt x="333828" y="145143"/>
                </a:cubicBezTo>
                <a:cubicBezTo>
                  <a:pt x="312937" y="159070"/>
                  <a:pt x="245230" y="215242"/>
                  <a:pt x="203200" y="217714"/>
                </a:cubicBezTo>
                <a:cubicBezTo>
                  <a:pt x="135584" y="221691"/>
                  <a:pt x="67733" y="217714"/>
                  <a:pt x="0" y="217714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8006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47800" y="4953000"/>
            <a:ext cx="2693988" cy="771525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Normal Fault: Pulling apart tension causes crust to drop down.</a:t>
            </a:r>
          </a:p>
        </p:txBody>
      </p:sp>
      <p:pic>
        <p:nvPicPr>
          <p:cNvPr id="157699" name="Picture 5" descr="Slid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0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57701" name="Rectangle 8"/>
          <p:cNvSpPr>
            <a:spLocks noChangeArrowheads="1"/>
          </p:cNvSpPr>
          <p:nvPr/>
        </p:nvSpPr>
        <p:spPr bwMode="auto">
          <a:xfrm>
            <a:off x="6934200" y="5943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Freeform 2"/>
          <p:cNvSpPr>
            <a:spLocks/>
          </p:cNvSpPr>
          <p:nvPr/>
        </p:nvSpPr>
        <p:spPr bwMode="auto">
          <a:xfrm>
            <a:off x="1058863" y="2540000"/>
            <a:ext cx="2206625" cy="885825"/>
          </a:xfrm>
          <a:custGeom>
            <a:avLst/>
            <a:gdLst>
              <a:gd name="T0" fmla="*/ 1045458 w 2206171"/>
              <a:gd name="T1" fmla="*/ 43587 h 885371"/>
              <a:gd name="T2" fmla="*/ 609850 w 2206171"/>
              <a:gd name="T3" fmla="*/ 29059 h 885371"/>
              <a:gd name="T4" fmla="*/ 479169 w 2206171"/>
              <a:gd name="T5" fmla="*/ 0 h 885371"/>
              <a:gd name="T6" fmla="*/ 333966 w 2206171"/>
              <a:gd name="T7" fmla="*/ 58117 h 885371"/>
              <a:gd name="T8" fmla="*/ 275885 w 2206171"/>
              <a:gd name="T9" fmla="*/ 145291 h 885371"/>
              <a:gd name="T10" fmla="*/ 275885 w 2206171"/>
              <a:gd name="T11" fmla="*/ 363229 h 885371"/>
              <a:gd name="T12" fmla="*/ 304926 w 2206171"/>
              <a:gd name="T13" fmla="*/ 406817 h 885371"/>
              <a:gd name="T14" fmla="*/ 348487 w 2206171"/>
              <a:gd name="T15" fmla="*/ 493992 h 885371"/>
              <a:gd name="T16" fmla="*/ 363007 w 2206171"/>
              <a:gd name="T17" fmla="*/ 537580 h 885371"/>
              <a:gd name="T18" fmla="*/ 392048 w 2206171"/>
              <a:gd name="T19" fmla="*/ 784575 h 885371"/>
              <a:gd name="T20" fmla="*/ 406568 w 2206171"/>
              <a:gd name="T21" fmla="*/ 828162 h 885371"/>
              <a:gd name="T22" fmla="*/ 450129 w 2206171"/>
              <a:gd name="T23" fmla="*/ 842693 h 885371"/>
              <a:gd name="T24" fmla="*/ 537250 w 2206171"/>
              <a:gd name="T25" fmla="*/ 886279 h 885371"/>
              <a:gd name="T26" fmla="*/ 726012 w 2206171"/>
              <a:gd name="T27" fmla="*/ 871751 h 885371"/>
              <a:gd name="T28" fmla="*/ 1466547 w 2206171"/>
              <a:gd name="T29" fmla="*/ 842693 h 885371"/>
              <a:gd name="T30" fmla="*/ 1510108 w 2206171"/>
              <a:gd name="T31" fmla="*/ 813634 h 885371"/>
              <a:gd name="T32" fmla="*/ 1524628 w 2206171"/>
              <a:gd name="T33" fmla="*/ 770046 h 885371"/>
              <a:gd name="T34" fmla="*/ 1655309 w 2206171"/>
              <a:gd name="T35" fmla="*/ 697400 h 885371"/>
              <a:gd name="T36" fmla="*/ 1713391 w 2206171"/>
              <a:gd name="T37" fmla="*/ 682871 h 885371"/>
              <a:gd name="T38" fmla="*/ 1785991 w 2206171"/>
              <a:gd name="T39" fmla="*/ 668342 h 885371"/>
              <a:gd name="T40" fmla="*/ 1873113 w 2206171"/>
              <a:gd name="T41" fmla="*/ 653813 h 885371"/>
              <a:gd name="T42" fmla="*/ 1916674 w 2206171"/>
              <a:gd name="T43" fmla="*/ 639284 h 885371"/>
              <a:gd name="T44" fmla="*/ 2032836 w 2206171"/>
              <a:gd name="T45" fmla="*/ 595696 h 885371"/>
              <a:gd name="T46" fmla="*/ 2119958 w 2206171"/>
              <a:gd name="T47" fmla="*/ 537580 h 885371"/>
              <a:gd name="T48" fmla="*/ 2178039 w 2206171"/>
              <a:gd name="T49" fmla="*/ 392288 h 885371"/>
              <a:gd name="T50" fmla="*/ 2192559 w 2206171"/>
              <a:gd name="T51" fmla="*/ 348701 h 885371"/>
              <a:gd name="T52" fmla="*/ 2207079 w 2206171"/>
              <a:gd name="T53" fmla="*/ 305112 h 885371"/>
              <a:gd name="T54" fmla="*/ 2192559 w 2206171"/>
              <a:gd name="T55" fmla="*/ 188880 h 885371"/>
              <a:gd name="T56" fmla="*/ 2047356 w 2206171"/>
              <a:gd name="T57" fmla="*/ 116234 h 885371"/>
              <a:gd name="T58" fmla="*/ 1989275 w 2206171"/>
              <a:gd name="T59" fmla="*/ 87176 h 885371"/>
              <a:gd name="T60" fmla="*/ 1887633 w 2206171"/>
              <a:gd name="T61" fmla="*/ 72645 h 885371"/>
              <a:gd name="T62" fmla="*/ 1815032 w 2206171"/>
              <a:gd name="T63" fmla="*/ 43587 h 885371"/>
              <a:gd name="T64" fmla="*/ 1582709 w 2206171"/>
              <a:gd name="T65" fmla="*/ 14528 h 885371"/>
              <a:gd name="T66" fmla="*/ 726012 w 2206171"/>
              <a:gd name="T67" fmla="*/ 29059 h 885371"/>
              <a:gd name="T68" fmla="*/ 682451 w 2206171"/>
              <a:gd name="T69" fmla="*/ 43587 h 885371"/>
              <a:gd name="T70" fmla="*/ 624370 w 2206171"/>
              <a:gd name="T71" fmla="*/ 58117 h 885371"/>
              <a:gd name="T72" fmla="*/ 493690 w 2206171"/>
              <a:gd name="T73" fmla="*/ 72645 h 885371"/>
              <a:gd name="T74" fmla="*/ 392048 w 2206171"/>
              <a:gd name="T75" fmla="*/ 130763 h 885371"/>
              <a:gd name="T76" fmla="*/ 333966 w 2206171"/>
              <a:gd name="T77" fmla="*/ 145291 h 885371"/>
              <a:gd name="T78" fmla="*/ 203284 w 2206171"/>
              <a:gd name="T79" fmla="*/ 217938 h 885371"/>
              <a:gd name="T80" fmla="*/ 0 w 2206171"/>
              <a:gd name="T81" fmla="*/ 217938 h 8853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06171" h="885371">
                <a:moveTo>
                  <a:pt x="1045028" y="43543"/>
                </a:moveTo>
                <a:cubicBezTo>
                  <a:pt x="899885" y="38705"/>
                  <a:pt x="754587" y="37314"/>
                  <a:pt x="609600" y="29029"/>
                </a:cubicBezTo>
                <a:cubicBezTo>
                  <a:pt x="585719" y="27664"/>
                  <a:pt x="505773" y="6700"/>
                  <a:pt x="478971" y="0"/>
                </a:cubicBezTo>
                <a:cubicBezTo>
                  <a:pt x="385273" y="13385"/>
                  <a:pt x="384628" y="-7257"/>
                  <a:pt x="333828" y="58057"/>
                </a:cubicBezTo>
                <a:cubicBezTo>
                  <a:pt x="312409" y="85596"/>
                  <a:pt x="275771" y="145143"/>
                  <a:pt x="275771" y="145143"/>
                </a:cubicBezTo>
                <a:cubicBezTo>
                  <a:pt x="252748" y="237235"/>
                  <a:pt x="247525" y="231041"/>
                  <a:pt x="275771" y="362857"/>
                </a:cubicBezTo>
                <a:cubicBezTo>
                  <a:pt x="279426" y="379914"/>
                  <a:pt x="295124" y="391886"/>
                  <a:pt x="304800" y="406400"/>
                </a:cubicBezTo>
                <a:cubicBezTo>
                  <a:pt x="341281" y="515846"/>
                  <a:pt x="292070" y="380940"/>
                  <a:pt x="348343" y="493486"/>
                </a:cubicBezTo>
                <a:cubicBezTo>
                  <a:pt x="355185" y="507170"/>
                  <a:pt x="358019" y="522515"/>
                  <a:pt x="362857" y="537029"/>
                </a:cubicBezTo>
                <a:cubicBezTo>
                  <a:pt x="373940" y="681114"/>
                  <a:pt x="363640" y="684910"/>
                  <a:pt x="391886" y="783771"/>
                </a:cubicBezTo>
                <a:cubicBezTo>
                  <a:pt x="396089" y="798482"/>
                  <a:pt x="395582" y="816496"/>
                  <a:pt x="406400" y="827314"/>
                </a:cubicBezTo>
                <a:cubicBezTo>
                  <a:pt x="417218" y="838132"/>
                  <a:pt x="436259" y="834987"/>
                  <a:pt x="449943" y="841829"/>
                </a:cubicBezTo>
                <a:cubicBezTo>
                  <a:pt x="562483" y="898099"/>
                  <a:pt x="427588" y="848891"/>
                  <a:pt x="537028" y="885371"/>
                </a:cubicBezTo>
                <a:cubicBezTo>
                  <a:pt x="599923" y="880533"/>
                  <a:pt x="662667" y="872924"/>
                  <a:pt x="725714" y="870857"/>
                </a:cubicBezTo>
                <a:cubicBezTo>
                  <a:pt x="1466014" y="846585"/>
                  <a:pt x="1200175" y="930416"/>
                  <a:pt x="1465943" y="841829"/>
                </a:cubicBezTo>
                <a:cubicBezTo>
                  <a:pt x="1480457" y="832153"/>
                  <a:pt x="1498589" y="826422"/>
                  <a:pt x="1509486" y="812800"/>
                </a:cubicBezTo>
                <a:cubicBezTo>
                  <a:pt x="1519043" y="800853"/>
                  <a:pt x="1513182" y="780075"/>
                  <a:pt x="1524000" y="769257"/>
                </a:cubicBezTo>
                <a:cubicBezTo>
                  <a:pt x="1565584" y="727673"/>
                  <a:pt x="1603524" y="711287"/>
                  <a:pt x="1654628" y="696686"/>
                </a:cubicBezTo>
                <a:cubicBezTo>
                  <a:pt x="1673809" y="691206"/>
                  <a:pt x="1693213" y="686498"/>
                  <a:pt x="1712686" y="682171"/>
                </a:cubicBezTo>
                <a:cubicBezTo>
                  <a:pt x="1736768" y="676819"/>
                  <a:pt x="1760986" y="672070"/>
                  <a:pt x="1785257" y="667657"/>
                </a:cubicBezTo>
                <a:cubicBezTo>
                  <a:pt x="1814211" y="662393"/>
                  <a:pt x="1843615" y="659527"/>
                  <a:pt x="1872343" y="653143"/>
                </a:cubicBezTo>
                <a:cubicBezTo>
                  <a:pt x="1887278" y="649824"/>
                  <a:pt x="1901175" y="642832"/>
                  <a:pt x="1915886" y="638629"/>
                </a:cubicBezTo>
                <a:cubicBezTo>
                  <a:pt x="1981648" y="619840"/>
                  <a:pt x="1970511" y="631979"/>
                  <a:pt x="2032000" y="595086"/>
                </a:cubicBezTo>
                <a:cubicBezTo>
                  <a:pt x="2061916" y="577136"/>
                  <a:pt x="2119086" y="537029"/>
                  <a:pt x="2119086" y="537029"/>
                </a:cubicBezTo>
                <a:cubicBezTo>
                  <a:pt x="2161797" y="451605"/>
                  <a:pt x="2141273" y="499494"/>
                  <a:pt x="2177143" y="391886"/>
                </a:cubicBezTo>
                <a:lnTo>
                  <a:pt x="2191657" y="348343"/>
                </a:lnTo>
                <a:lnTo>
                  <a:pt x="2206171" y="304800"/>
                </a:lnTo>
                <a:cubicBezTo>
                  <a:pt x="2201333" y="266095"/>
                  <a:pt x="2211311" y="222378"/>
                  <a:pt x="2191657" y="188686"/>
                </a:cubicBezTo>
                <a:cubicBezTo>
                  <a:pt x="2154077" y="124263"/>
                  <a:pt x="2100621" y="136404"/>
                  <a:pt x="2046514" y="116114"/>
                </a:cubicBezTo>
                <a:cubicBezTo>
                  <a:pt x="2026255" y="108517"/>
                  <a:pt x="2009331" y="92779"/>
                  <a:pt x="1988457" y="87086"/>
                </a:cubicBezTo>
                <a:cubicBezTo>
                  <a:pt x="1955452" y="78085"/>
                  <a:pt x="1920724" y="77409"/>
                  <a:pt x="1886857" y="72571"/>
                </a:cubicBezTo>
                <a:cubicBezTo>
                  <a:pt x="1862667" y="62895"/>
                  <a:pt x="1839422" y="50398"/>
                  <a:pt x="1814286" y="43543"/>
                </a:cubicBezTo>
                <a:cubicBezTo>
                  <a:pt x="1762166" y="29329"/>
                  <a:pt x="1619472" y="18256"/>
                  <a:pt x="1582057" y="14514"/>
                </a:cubicBezTo>
                <a:lnTo>
                  <a:pt x="725714" y="29029"/>
                </a:lnTo>
                <a:cubicBezTo>
                  <a:pt x="710423" y="29522"/>
                  <a:pt x="696882" y="39340"/>
                  <a:pt x="682171" y="43543"/>
                </a:cubicBezTo>
                <a:cubicBezTo>
                  <a:pt x="662991" y="49023"/>
                  <a:pt x="643830" y="55024"/>
                  <a:pt x="624114" y="58057"/>
                </a:cubicBezTo>
                <a:cubicBezTo>
                  <a:pt x="580813" y="64719"/>
                  <a:pt x="537029" y="67733"/>
                  <a:pt x="493486" y="72571"/>
                </a:cubicBezTo>
                <a:cubicBezTo>
                  <a:pt x="360294" y="116970"/>
                  <a:pt x="567644" y="42751"/>
                  <a:pt x="391886" y="130629"/>
                </a:cubicBezTo>
                <a:cubicBezTo>
                  <a:pt x="374044" y="139550"/>
                  <a:pt x="353181" y="140305"/>
                  <a:pt x="333828" y="145143"/>
                </a:cubicBezTo>
                <a:cubicBezTo>
                  <a:pt x="312937" y="159070"/>
                  <a:pt x="245230" y="215242"/>
                  <a:pt x="203200" y="217714"/>
                </a:cubicBezTo>
                <a:cubicBezTo>
                  <a:pt x="135584" y="221691"/>
                  <a:pt x="67733" y="217714"/>
                  <a:pt x="0" y="217714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8006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47800" y="4953000"/>
            <a:ext cx="2693765" cy="770930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>
            <a:glow rad="304800">
              <a:srgbClr val="FFCC66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Normal Fault: Pulling apart tension causes crust to drop down.</a:t>
            </a:r>
          </a:p>
        </p:txBody>
      </p:sp>
      <p:pic>
        <p:nvPicPr>
          <p:cNvPr id="158723" name="Picture 5" descr="Slid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4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58725" name="Rectangle 8"/>
          <p:cNvSpPr>
            <a:spLocks noChangeArrowheads="1"/>
          </p:cNvSpPr>
          <p:nvPr/>
        </p:nvSpPr>
        <p:spPr bwMode="auto">
          <a:xfrm>
            <a:off x="6934200" y="5943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8006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5" name="Left Arrow 4"/>
          <p:cNvSpPr/>
          <p:nvPr/>
        </p:nvSpPr>
        <p:spPr bwMode="auto">
          <a:xfrm>
            <a:off x="850900" y="5651500"/>
            <a:ext cx="1676400" cy="685800"/>
          </a:xfrm>
          <a:prstGeom prst="leftArrow">
            <a:avLst/>
          </a:prstGeom>
          <a:solidFill>
            <a:srgbClr val="FFCC6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801938" y="5629275"/>
            <a:ext cx="1617662" cy="685800"/>
          </a:xfrm>
          <a:prstGeom prst="leftArrow">
            <a:avLst/>
          </a:prstGeom>
          <a:solidFill>
            <a:srgbClr val="FFCC6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9748" name="Picture 4" descr="AndesNrmlF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90487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Slid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24200" cy="2057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14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0772" name="Picture 4" descr="http://www.dsuper.net/~innotech/quake/NormalAnimation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381000" y="3124200"/>
            <a:ext cx="2286000" cy="1066800"/>
          </a:xfrm>
          <a:prstGeom prst="leftArrow">
            <a:avLst>
              <a:gd name="adj1" fmla="val 50000"/>
              <a:gd name="adj2" fmla="val 5357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10800000">
            <a:off x="6477000" y="3124200"/>
            <a:ext cx="2286000" cy="1066800"/>
          </a:xfrm>
          <a:prstGeom prst="leftArrow">
            <a:avLst>
              <a:gd name="adj1" fmla="val 50000"/>
              <a:gd name="adj2" fmla="val 5357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5368498"/>
            <a:ext cx="603318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ln w="571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8138" y="0"/>
            <a:ext cx="52229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Normal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44" name="Picture 4" descr="05-01_normal_fault-jyouga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4868" name="Picture 5" descr="05-01_normal_fault-jyouga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AutoShape 6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AutoShape 7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657"/>
            <a:ext cx="8483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>
              <a:buNone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Additional Standards Addressed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34290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123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5892" name="Picture 4" descr="05-01_normal_fault-jyouga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Line 9"/>
          <p:cNvSpPr>
            <a:spLocks noChangeShapeType="1"/>
          </p:cNvSpPr>
          <p:nvPr/>
        </p:nvSpPr>
        <p:spPr bwMode="auto">
          <a:xfrm>
            <a:off x="3657600" y="914400"/>
            <a:ext cx="2209800" cy="472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6916" name="Picture 4" descr="05-01_normal_fault-jyouga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 rot="-7098045">
            <a:off x="4307967" y="2771985"/>
            <a:ext cx="2514600" cy="609600"/>
          </a:xfrm>
          <a:prstGeom prst="leftArrow">
            <a:avLst>
              <a:gd name="adj1" fmla="val 50000"/>
              <a:gd name="adj2" fmla="val 10312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auto">
          <a:xfrm rot="3829068">
            <a:off x="2941068" y="2494399"/>
            <a:ext cx="2057400" cy="609600"/>
          </a:xfrm>
          <a:prstGeom prst="leftArrow">
            <a:avLst>
              <a:gd name="adj1" fmla="val 50000"/>
              <a:gd name="adj2" fmla="val 84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3657600" y="914400"/>
            <a:ext cx="2209800" cy="472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7940" name="Picture 4" descr="05-01_normal_fault-jyouga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 rot="-7098045">
            <a:off x="4126646" y="2971798"/>
            <a:ext cx="2514600" cy="609600"/>
          </a:xfrm>
          <a:prstGeom prst="leftArrow">
            <a:avLst>
              <a:gd name="adj1" fmla="val 50000"/>
              <a:gd name="adj2" fmla="val 10312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AutoShape 8"/>
          <p:cNvSpPr>
            <a:spLocks noChangeArrowheads="1"/>
          </p:cNvSpPr>
          <p:nvPr/>
        </p:nvSpPr>
        <p:spPr bwMode="auto">
          <a:xfrm rot="3829068">
            <a:off x="2554627" y="2971799"/>
            <a:ext cx="2057400" cy="609600"/>
          </a:xfrm>
          <a:prstGeom prst="leftArrow">
            <a:avLst>
              <a:gd name="adj1" fmla="val 50000"/>
              <a:gd name="adj2" fmla="val 84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3657600" y="914400"/>
            <a:ext cx="2209800" cy="472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600" y="6096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8964" name="Picture 4" descr="05-01_normal_fault-jyouga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AutoShape 5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7098045">
            <a:off x="4369654" y="3610338"/>
            <a:ext cx="2514600" cy="609600"/>
          </a:xfrm>
          <a:prstGeom prst="leftArrow">
            <a:avLst>
              <a:gd name="adj1" fmla="val 50000"/>
              <a:gd name="adj2" fmla="val 10312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 rot="3829068">
            <a:off x="3006384" y="2752363"/>
            <a:ext cx="2057400" cy="609600"/>
          </a:xfrm>
          <a:prstGeom prst="leftArrow">
            <a:avLst>
              <a:gd name="adj1" fmla="val 50000"/>
              <a:gd name="adj2" fmla="val 84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657600" y="914400"/>
            <a:ext cx="2209800" cy="472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600" y="6096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5334000"/>
            <a:ext cx="52229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Normal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Thrust / Reverse Fault: Compression forces cause crust to move up.</a:t>
            </a:r>
          </a:p>
        </p:txBody>
      </p:sp>
      <p:pic>
        <p:nvPicPr>
          <p:cNvPr id="175107" name="Picture 5" descr="Slid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9149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8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75109" name="Rectangle 7"/>
          <p:cNvSpPr>
            <a:spLocks noChangeArrowheads="1"/>
          </p:cNvSpPr>
          <p:nvPr/>
        </p:nvSpPr>
        <p:spPr bwMode="auto">
          <a:xfrm>
            <a:off x="6858000" y="5943600"/>
            <a:ext cx="17526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Freeform 1"/>
          <p:cNvSpPr>
            <a:spLocks/>
          </p:cNvSpPr>
          <p:nvPr/>
        </p:nvSpPr>
        <p:spPr bwMode="auto">
          <a:xfrm>
            <a:off x="1552575" y="2757488"/>
            <a:ext cx="3236913" cy="976312"/>
          </a:xfrm>
          <a:custGeom>
            <a:avLst/>
            <a:gdLst>
              <a:gd name="T0" fmla="*/ 537104 w 3236685"/>
              <a:gd name="T1" fmla="*/ 72700 h 975908"/>
              <a:gd name="T2" fmla="*/ 450006 w 3236685"/>
              <a:gd name="T3" fmla="*/ 116279 h 975908"/>
              <a:gd name="T4" fmla="*/ 406458 w 3236685"/>
              <a:gd name="T5" fmla="*/ 145331 h 975908"/>
              <a:gd name="T6" fmla="*/ 333876 w 3236685"/>
              <a:gd name="T7" fmla="*/ 174384 h 975908"/>
              <a:gd name="T8" fmla="*/ 246776 w 3236685"/>
              <a:gd name="T9" fmla="*/ 232489 h 975908"/>
              <a:gd name="T10" fmla="*/ 217744 w 3236685"/>
              <a:gd name="T11" fmla="*/ 290594 h 975908"/>
              <a:gd name="T12" fmla="*/ 188711 w 3236685"/>
              <a:gd name="T13" fmla="*/ 334173 h 975908"/>
              <a:gd name="T14" fmla="*/ 130646 w 3236685"/>
              <a:gd name="T15" fmla="*/ 450383 h 975908"/>
              <a:gd name="T16" fmla="*/ 101614 w 3236685"/>
              <a:gd name="T17" fmla="*/ 508488 h 975908"/>
              <a:gd name="T18" fmla="*/ 72581 w 3236685"/>
              <a:gd name="T19" fmla="*/ 610172 h 975908"/>
              <a:gd name="T20" fmla="*/ 43548 w 3236685"/>
              <a:gd name="T21" fmla="*/ 668278 h 975908"/>
              <a:gd name="T22" fmla="*/ 58065 w 3236685"/>
              <a:gd name="T23" fmla="*/ 813542 h 975908"/>
              <a:gd name="T24" fmla="*/ 159679 w 3236685"/>
              <a:gd name="T25" fmla="*/ 929753 h 975908"/>
              <a:gd name="T26" fmla="*/ 203228 w 3236685"/>
              <a:gd name="T27" fmla="*/ 944279 h 975908"/>
              <a:gd name="T28" fmla="*/ 246776 w 3236685"/>
              <a:gd name="T29" fmla="*/ 973331 h 975908"/>
              <a:gd name="T30" fmla="*/ 638718 w 3236685"/>
              <a:gd name="T31" fmla="*/ 944279 h 975908"/>
              <a:gd name="T32" fmla="*/ 725816 w 3236685"/>
              <a:gd name="T33" fmla="*/ 900700 h 975908"/>
              <a:gd name="T34" fmla="*/ 769365 w 3236685"/>
              <a:gd name="T35" fmla="*/ 871647 h 975908"/>
              <a:gd name="T36" fmla="*/ 943560 w 3236685"/>
              <a:gd name="T37" fmla="*/ 857121 h 975908"/>
              <a:gd name="T38" fmla="*/ 1190339 w 3236685"/>
              <a:gd name="T39" fmla="*/ 871647 h 975908"/>
              <a:gd name="T40" fmla="*/ 1320986 w 3236685"/>
              <a:gd name="T41" fmla="*/ 900700 h 975908"/>
              <a:gd name="T42" fmla="*/ 1393567 w 3236685"/>
              <a:gd name="T43" fmla="*/ 915226 h 975908"/>
              <a:gd name="T44" fmla="*/ 1480665 w 3236685"/>
              <a:gd name="T45" fmla="*/ 944279 h 975908"/>
              <a:gd name="T46" fmla="*/ 1611311 w 3236685"/>
              <a:gd name="T47" fmla="*/ 973331 h 975908"/>
              <a:gd name="T48" fmla="*/ 1843574 w 3236685"/>
              <a:gd name="T49" fmla="*/ 958805 h 975908"/>
              <a:gd name="T50" fmla="*/ 1887123 w 3236685"/>
              <a:gd name="T51" fmla="*/ 915226 h 975908"/>
              <a:gd name="T52" fmla="*/ 1916155 w 3236685"/>
              <a:gd name="T53" fmla="*/ 799015 h 975908"/>
              <a:gd name="T54" fmla="*/ 1930672 w 3236685"/>
              <a:gd name="T55" fmla="*/ 682805 h 975908"/>
              <a:gd name="T56" fmla="*/ 2162932 w 3236685"/>
              <a:gd name="T57" fmla="*/ 668278 h 975908"/>
              <a:gd name="T58" fmla="*/ 2293581 w 3236685"/>
              <a:gd name="T59" fmla="*/ 653752 h 975908"/>
              <a:gd name="T60" fmla="*/ 2409711 w 3236685"/>
              <a:gd name="T61" fmla="*/ 624700 h 975908"/>
              <a:gd name="T62" fmla="*/ 2453260 w 3236685"/>
              <a:gd name="T63" fmla="*/ 610172 h 975908"/>
              <a:gd name="T64" fmla="*/ 2525841 w 3236685"/>
              <a:gd name="T65" fmla="*/ 595646 h 975908"/>
              <a:gd name="T66" fmla="*/ 2569390 w 3236685"/>
              <a:gd name="T67" fmla="*/ 581120 h 975908"/>
              <a:gd name="T68" fmla="*/ 2700037 w 3236685"/>
              <a:gd name="T69" fmla="*/ 566593 h 975908"/>
              <a:gd name="T70" fmla="*/ 2772618 w 3236685"/>
              <a:gd name="T71" fmla="*/ 552067 h 975908"/>
              <a:gd name="T72" fmla="*/ 2961332 w 3236685"/>
              <a:gd name="T73" fmla="*/ 523015 h 975908"/>
              <a:gd name="T74" fmla="*/ 3048430 w 3236685"/>
              <a:gd name="T75" fmla="*/ 493962 h 975908"/>
              <a:gd name="T76" fmla="*/ 3091978 w 3236685"/>
              <a:gd name="T77" fmla="*/ 479436 h 975908"/>
              <a:gd name="T78" fmla="*/ 3179076 w 3236685"/>
              <a:gd name="T79" fmla="*/ 406804 h 975908"/>
              <a:gd name="T80" fmla="*/ 3208109 w 3236685"/>
              <a:gd name="T81" fmla="*/ 363225 h 975908"/>
              <a:gd name="T82" fmla="*/ 3237141 w 3236685"/>
              <a:gd name="T83" fmla="*/ 232489 h 975908"/>
              <a:gd name="T84" fmla="*/ 3222625 w 3236685"/>
              <a:gd name="T85" fmla="*/ 145331 h 975908"/>
              <a:gd name="T86" fmla="*/ 3179076 w 3236685"/>
              <a:gd name="T87" fmla="*/ 130805 h 975908"/>
              <a:gd name="T88" fmla="*/ 3121011 w 3236685"/>
              <a:gd name="T89" fmla="*/ 101752 h 975908"/>
              <a:gd name="T90" fmla="*/ 2932299 w 3236685"/>
              <a:gd name="T91" fmla="*/ 87226 h 975908"/>
              <a:gd name="T92" fmla="*/ 2816167 w 3236685"/>
              <a:gd name="T93" fmla="*/ 72700 h 975908"/>
              <a:gd name="T94" fmla="*/ 2714553 w 3236685"/>
              <a:gd name="T95" fmla="*/ 58173 h 975908"/>
              <a:gd name="T96" fmla="*/ 2496809 w 3236685"/>
              <a:gd name="T97" fmla="*/ 43647 h 975908"/>
              <a:gd name="T98" fmla="*/ 2075834 w 3236685"/>
              <a:gd name="T99" fmla="*/ 68 h 975908"/>
              <a:gd name="T100" fmla="*/ 798397 w 3236685"/>
              <a:gd name="T101" fmla="*/ 14595 h 975908"/>
              <a:gd name="T102" fmla="*/ 754848 w 3236685"/>
              <a:gd name="T103" fmla="*/ 29121 h 975908"/>
              <a:gd name="T104" fmla="*/ 638718 w 3236685"/>
              <a:gd name="T105" fmla="*/ 72700 h 975908"/>
              <a:gd name="T106" fmla="*/ 522588 w 3236685"/>
              <a:gd name="T107" fmla="*/ 101752 h 975908"/>
              <a:gd name="T108" fmla="*/ 479039 w 3236685"/>
              <a:gd name="T109" fmla="*/ 145331 h 975908"/>
              <a:gd name="T110" fmla="*/ 450006 w 3236685"/>
              <a:gd name="T111" fmla="*/ 188910 h 975908"/>
              <a:gd name="T112" fmla="*/ 348392 w 3236685"/>
              <a:gd name="T113" fmla="*/ 247015 h 975908"/>
              <a:gd name="T114" fmla="*/ 304842 w 3236685"/>
              <a:gd name="T115" fmla="*/ 276068 h 975908"/>
              <a:gd name="T116" fmla="*/ 130646 w 3236685"/>
              <a:gd name="T117" fmla="*/ 392278 h 975908"/>
              <a:gd name="T118" fmla="*/ 87097 w 3236685"/>
              <a:gd name="T119" fmla="*/ 406804 h 975908"/>
              <a:gd name="T120" fmla="*/ 43548 w 3236685"/>
              <a:gd name="T121" fmla="*/ 435857 h 975908"/>
              <a:gd name="T122" fmla="*/ 0 w 3236685"/>
              <a:gd name="T123" fmla="*/ 450383 h 9759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36685" h="975908">
                <a:moveTo>
                  <a:pt x="537028" y="72640"/>
                </a:moveTo>
                <a:cubicBezTo>
                  <a:pt x="507999" y="87154"/>
                  <a:pt x="478313" y="100421"/>
                  <a:pt x="449942" y="116183"/>
                </a:cubicBezTo>
                <a:cubicBezTo>
                  <a:pt x="434693" y="124654"/>
                  <a:pt x="422002" y="137410"/>
                  <a:pt x="406400" y="145211"/>
                </a:cubicBezTo>
                <a:cubicBezTo>
                  <a:pt x="383096" y="156863"/>
                  <a:pt x="356701" y="161764"/>
                  <a:pt x="333828" y="174240"/>
                </a:cubicBezTo>
                <a:cubicBezTo>
                  <a:pt x="303200" y="190946"/>
                  <a:pt x="246742" y="232297"/>
                  <a:pt x="246742" y="232297"/>
                </a:cubicBezTo>
                <a:cubicBezTo>
                  <a:pt x="237066" y="251649"/>
                  <a:pt x="228449" y="271568"/>
                  <a:pt x="217714" y="290354"/>
                </a:cubicBezTo>
                <a:cubicBezTo>
                  <a:pt x="209059" y="305500"/>
                  <a:pt x="197038" y="318583"/>
                  <a:pt x="188685" y="333897"/>
                </a:cubicBezTo>
                <a:cubicBezTo>
                  <a:pt x="167964" y="371886"/>
                  <a:pt x="149980" y="411306"/>
                  <a:pt x="130628" y="450011"/>
                </a:cubicBezTo>
                <a:cubicBezTo>
                  <a:pt x="120952" y="469363"/>
                  <a:pt x="106848" y="487078"/>
                  <a:pt x="101600" y="508068"/>
                </a:cubicBezTo>
                <a:cubicBezTo>
                  <a:pt x="94236" y="537522"/>
                  <a:pt x="85062" y="580522"/>
                  <a:pt x="72571" y="609668"/>
                </a:cubicBezTo>
                <a:cubicBezTo>
                  <a:pt x="64048" y="629555"/>
                  <a:pt x="53218" y="648373"/>
                  <a:pt x="43542" y="667725"/>
                </a:cubicBezTo>
                <a:cubicBezTo>
                  <a:pt x="48380" y="716106"/>
                  <a:pt x="43554" y="766459"/>
                  <a:pt x="58057" y="812868"/>
                </a:cubicBezTo>
                <a:cubicBezTo>
                  <a:pt x="74184" y="864474"/>
                  <a:pt x="112889" y="905599"/>
                  <a:pt x="159657" y="928983"/>
                </a:cubicBezTo>
                <a:cubicBezTo>
                  <a:pt x="173341" y="935825"/>
                  <a:pt x="188686" y="938659"/>
                  <a:pt x="203200" y="943497"/>
                </a:cubicBezTo>
                <a:cubicBezTo>
                  <a:pt x="217714" y="953173"/>
                  <a:pt x="229312" y="971828"/>
                  <a:pt x="246742" y="972525"/>
                </a:cubicBezTo>
                <a:cubicBezTo>
                  <a:pt x="468231" y="981384"/>
                  <a:pt x="489933" y="973235"/>
                  <a:pt x="638628" y="943497"/>
                </a:cubicBezTo>
                <a:cubicBezTo>
                  <a:pt x="763417" y="860304"/>
                  <a:pt x="605530" y="960046"/>
                  <a:pt x="725714" y="899954"/>
                </a:cubicBezTo>
                <a:cubicBezTo>
                  <a:pt x="741316" y="892153"/>
                  <a:pt x="752152" y="874346"/>
                  <a:pt x="769257" y="870925"/>
                </a:cubicBezTo>
                <a:cubicBezTo>
                  <a:pt x="826384" y="859500"/>
                  <a:pt x="885371" y="861249"/>
                  <a:pt x="943428" y="856411"/>
                </a:cubicBezTo>
                <a:cubicBezTo>
                  <a:pt x="1025676" y="861249"/>
                  <a:pt x="1108120" y="863466"/>
                  <a:pt x="1190171" y="870925"/>
                </a:cubicBezTo>
                <a:cubicBezTo>
                  <a:pt x="1227200" y="874291"/>
                  <a:pt x="1283367" y="891636"/>
                  <a:pt x="1320800" y="899954"/>
                </a:cubicBezTo>
                <a:cubicBezTo>
                  <a:pt x="1344882" y="905305"/>
                  <a:pt x="1369571" y="907977"/>
                  <a:pt x="1393371" y="914468"/>
                </a:cubicBezTo>
                <a:cubicBezTo>
                  <a:pt x="1422892" y="922519"/>
                  <a:pt x="1450452" y="937496"/>
                  <a:pt x="1480457" y="943497"/>
                </a:cubicBezTo>
                <a:cubicBezTo>
                  <a:pt x="1572589" y="961923"/>
                  <a:pt x="1529095" y="952028"/>
                  <a:pt x="1611085" y="972525"/>
                </a:cubicBezTo>
                <a:cubicBezTo>
                  <a:pt x="1688495" y="967687"/>
                  <a:pt x="1767417" y="973989"/>
                  <a:pt x="1843314" y="958011"/>
                </a:cubicBezTo>
                <a:cubicBezTo>
                  <a:pt x="1863400" y="953782"/>
                  <a:pt x="1875471" y="931547"/>
                  <a:pt x="1886857" y="914468"/>
                </a:cubicBezTo>
                <a:cubicBezTo>
                  <a:pt x="1899219" y="895925"/>
                  <a:pt x="1914420" y="807879"/>
                  <a:pt x="1915885" y="798354"/>
                </a:cubicBezTo>
                <a:cubicBezTo>
                  <a:pt x="1921816" y="759802"/>
                  <a:pt x="1895927" y="700490"/>
                  <a:pt x="1930400" y="682240"/>
                </a:cubicBezTo>
                <a:cubicBezTo>
                  <a:pt x="1998947" y="645950"/>
                  <a:pt x="2085315" y="673910"/>
                  <a:pt x="2162628" y="667725"/>
                </a:cubicBezTo>
                <a:cubicBezTo>
                  <a:pt x="2206299" y="664231"/>
                  <a:pt x="2249714" y="658049"/>
                  <a:pt x="2293257" y="653211"/>
                </a:cubicBezTo>
                <a:cubicBezTo>
                  <a:pt x="2392799" y="620031"/>
                  <a:pt x="2269239" y="659217"/>
                  <a:pt x="2409371" y="624183"/>
                </a:cubicBezTo>
                <a:cubicBezTo>
                  <a:pt x="2424214" y="620472"/>
                  <a:pt x="2438071" y="613379"/>
                  <a:pt x="2452914" y="609668"/>
                </a:cubicBezTo>
                <a:cubicBezTo>
                  <a:pt x="2476847" y="603685"/>
                  <a:pt x="2501552" y="601137"/>
                  <a:pt x="2525485" y="595154"/>
                </a:cubicBezTo>
                <a:cubicBezTo>
                  <a:pt x="2540328" y="591443"/>
                  <a:pt x="2553937" y="583155"/>
                  <a:pt x="2569028" y="580640"/>
                </a:cubicBezTo>
                <a:cubicBezTo>
                  <a:pt x="2612243" y="573437"/>
                  <a:pt x="2656286" y="572321"/>
                  <a:pt x="2699657" y="566125"/>
                </a:cubicBezTo>
                <a:cubicBezTo>
                  <a:pt x="2724078" y="562636"/>
                  <a:pt x="2747957" y="556024"/>
                  <a:pt x="2772228" y="551611"/>
                </a:cubicBezTo>
                <a:cubicBezTo>
                  <a:pt x="2846067" y="538186"/>
                  <a:pt x="2884807" y="533455"/>
                  <a:pt x="2960914" y="522583"/>
                </a:cubicBezTo>
                <a:lnTo>
                  <a:pt x="3048000" y="493554"/>
                </a:lnTo>
                <a:lnTo>
                  <a:pt x="3091542" y="479040"/>
                </a:lnTo>
                <a:cubicBezTo>
                  <a:pt x="3134356" y="450497"/>
                  <a:pt x="3143704" y="448376"/>
                  <a:pt x="3178628" y="406468"/>
                </a:cubicBezTo>
                <a:cubicBezTo>
                  <a:pt x="3189795" y="393067"/>
                  <a:pt x="3197981" y="377439"/>
                  <a:pt x="3207657" y="362925"/>
                </a:cubicBezTo>
                <a:cubicBezTo>
                  <a:pt x="3213255" y="340534"/>
                  <a:pt x="3236685" y="250723"/>
                  <a:pt x="3236685" y="232297"/>
                </a:cubicBezTo>
                <a:cubicBezTo>
                  <a:pt x="3236685" y="202868"/>
                  <a:pt x="3236772" y="170763"/>
                  <a:pt x="3222171" y="145211"/>
                </a:cubicBezTo>
                <a:cubicBezTo>
                  <a:pt x="3214580" y="131927"/>
                  <a:pt x="3192690" y="136724"/>
                  <a:pt x="3178628" y="130697"/>
                </a:cubicBezTo>
                <a:cubicBezTo>
                  <a:pt x="3158741" y="122174"/>
                  <a:pt x="3141878" y="105428"/>
                  <a:pt x="3120571" y="101668"/>
                </a:cubicBezTo>
                <a:cubicBezTo>
                  <a:pt x="3058450" y="90705"/>
                  <a:pt x="2994682" y="93135"/>
                  <a:pt x="2931885" y="87154"/>
                </a:cubicBezTo>
                <a:cubicBezTo>
                  <a:pt x="2893055" y="83456"/>
                  <a:pt x="2854435" y="77795"/>
                  <a:pt x="2815771" y="72640"/>
                </a:cubicBezTo>
                <a:cubicBezTo>
                  <a:pt x="2781861" y="68119"/>
                  <a:pt x="2748241" y="61222"/>
                  <a:pt x="2714171" y="58125"/>
                </a:cubicBezTo>
                <a:cubicBezTo>
                  <a:pt x="2641737" y="51540"/>
                  <a:pt x="2569028" y="48449"/>
                  <a:pt x="2496457" y="43611"/>
                </a:cubicBezTo>
                <a:cubicBezTo>
                  <a:pt x="2307415" y="-3648"/>
                  <a:pt x="2354540" y="68"/>
                  <a:pt x="2075542" y="68"/>
                </a:cubicBezTo>
                <a:cubicBezTo>
                  <a:pt x="1649762" y="68"/>
                  <a:pt x="1224037" y="9745"/>
                  <a:pt x="798285" y="14583"/>
                </a:cubicBezTo>
                <a:cubicBezTo>
                  <a:pt x="783771" y="19421"/>
                  <a:pt x="769067" y="23725"/>
                  <a:pt x="754742" y="29097"/>
                </a:cubicBezTo>
                <a:cubicBezTo>
                  <a:pt x="728119" y="39081"/>
                  <a:pt x="671564" y="64406"/>
                  <a:pt x="638628" y="72640"/>
                </a:cubicBezTo>
                <a:lnTo>
                  <a:pt x="522514" y="101668"/>
                </a:lnTo>
                <a:cubicBezTo>
                  <a:pt x="508000" y="116182"/>
                  <a:pt x="492112" y="129442"/>
                  <a:pt x="478971" y="145211"/>
                </a:cubicBezTo>
                <a:cubicBezTo>
                  <a:pt x="467804" y="158612"/>
                  <a:pt x="462277" y="176419"/>
                  <a:pt x="449942" y="188754"/>
                </a:cubicBezTo>
                <a:cubicBezTo>
                  <a:pt x="426363" y="212333"/>
                  <a:pt x="374911" y="231629"/>
                  <a:pt x="348342" y="246811"/>
                </a:cubicBezTo>
                <a:cubicBezTo>
                  <a:pt x="333196" y="255466"/>
                  <a:pt x="318907" y="265580"/>
                  <a:pt x="304800" y="275840"/>
                </a:cubicBezTo>
                <a:cubicBezTo>
                  <a:pt x="215416" y="340846"/>
                  <a:pt x="212263" y="356968"/>
                  <a:pt x="130628" y="391954"/>
                </a:cubicBezTo>
                <a:cubicBezTo>
                  <a:pt x="116566" y="397981"/>
                  <a:pt x="101599" y="401630"/>
                  <a:pt x="87085" y="406468"/>
                </a:cubicBezTo>
                <a:cubicBezTo>
                  <a:pt x="72571" y="416144"/>
                  <a:pt x="59144" y="427696"/>
                  <a:pt x="43542" y="435497"/>
                </a:cubicBezTo>
                <a:cubicBezTo>
                  <a:pt x="29858" y="442339"/>
                  <a:pt x="0" y="450011"/>
                  <a:pt x="0" y="450011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Thrust / Reverse Fault: Compression forces cause crust to move up.</a:t>
            </a:r>
          </a:p>
        </p:txBody>
      </p:sp>
      <p:pic>
        <p:nvPicPr>
          <p:cNvPr id="176131" name="Picture 5" descr="Slid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9149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2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76133" name="Rectangle 7"/>
          <p:cNvSpPr>
            <a:spLocks noChangeArrowheads="1"/>
          </p:cNvSpPr>
          <p:nvPr/>
        </p:nvSpPr>
        <p:spPr bwMode="auto">
          <a:xfrm>
            <a:off x="6858000" y="5943600"/>
            <a:ext cx="17526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Freeform 1"/>
          <p:cNvSpPr>
            <a:spLocks/>
          </p:cNvSpPr>
          <p:nvPr/>
        </p:nvSpPr>
        <p:spPr bwMode="auto">
          <a:xfrm>
            <a:off x="1552575" y="2757488"/>
            <a:ext cx="3236913" cy="976312"/>
          </a:xfrm>
          <a:custGeom>
            <a:avLst/>
            <a:gdLst>
              <a:gd name="T0" fmla="*/ 537104 w 3236685"/>
              <a:gd name="T1" fmla="*/ 72700 h 975908"/>
              <a:gd name="T2" fmla="*/ 450006 w 3236685"/>
              <a:gd name="T3" fmla="*/ 116279 h 975908"/>
              <a:gd name="T4" fmla="*/ 406458 w 3236685"/>
              <a:gd name="T5" fmla="*/ 145331 h 975908"/>
              <a:gd name="T6" fmla="*/ 333876 w 3236685"/>
              <a:gd name="T7" fmla="*/ 174384 h 975908"/>
              <a:gd name="T8" fmla="*/ 246776 w 3236685"/>
              <a:gd name="T9" fmla="*/ 232489 h 975908"/>
              <a:gd name="T10" fmla="*/ 217744 w 3236685"/>
              <a:gd name="T11" fmla="*/ 290594 h 975908"/>
              <a:gd name="T12" fmla="*/ 188711 w 3236685"/>
              <a:gd name="T13" fmla="*/ 334173 h 975908"/>
              <a:gd name="T14" fmla="*/ 130646 w 3236685"/>
              <a:gd name="T15" fmla="*/ 450383 h 975908"/>
              <a:gd name="T16" fmla="*/ 101614 w 3236685"/>
              <a:gd name="T17" fmla="*/ 508488 h 975908"/>
              <a:gd name="T18" fmla="*/ 72581 w 3236685"/>
              <a:gd name="T19" fmla="*/ 610172 h 975908"/>
              <a:gd name="T20" fmla="*/ 43548 w 3236685"/>
              <a:gd name="T21" fmla="*/ 668278 h 975908"/>
              <a:gd name="T22" fmla="*/ 58065 w 3236685"/>
              <a:gd name="T23" fmla="*/ 813542 h 975908"/>
              <a:gd name="T24" fmla="*/ 159679 w 3236685"/>
              <a:gd name="T25" fmla="*/ 929753 h 975908"/>
              <a:gd name="T26" fmla="*/ 203228 w 3236685"/>
              <a:gd name="T27" fmla="*/ 944279 h 975908"/>
              <a:gd name="T28" fmla="*/ 246776 w 3236685"/>
              <a:gd name="T29" fmla="*/ 973331 h 975908"/>
              <a:gd name="T30" fmla="*/ 638718 w 3236685"/>
              <a:gd name="T31" fmla="*/ 944279 h 975908"/>
              <a:gd name="T32" fmla="*/ 725816 w 3236685"/>
              <a:gd name="T33" fmla="*/ 900700 h 975908"/>
              <a:gd name="T34" fmla="*/ 769365 w 3236685"/>
              <a:gd name="T35" fmla="*/ 871647 h 975908"/>
              <a:gd name="T36" fmla="*/ 943560 w 3236685"/>
              <a:gd name="T37" fmla="*/ 857121 h 975908"/>
              <a:gd name="T38" fmla="*/ 1190339 w 3236685"/>
              <a:gd name="T39" fmla="*/ 871647 h 975908"/>
              <a:gd name="T40" fmla="*/ 1320986 w 3236685"/>
              <a:gd name="T41" fmla="*/ 900700 h 975908"/>
              <a:gd name="T42" fmla="*/ 1393567 w 3236685"/>
              <a:gd name="T43" fmla="*/ 915226 h 975908"/>
              <a:gd name="T44" fmla="*/ 1480665 w 3236685"/>
              <a:gd name="T45" fmla="*/ 944279 h 975908"/>
              <a:gd name="T46" fmla="*/ 1611311 w 3236685"/>
              <a:gd name="T47" fmla="*/ 973331 h 975908"/>
              <a:gd name="T48" fmla="*/ 1843574 w 3236685"/>
              <a:gd name="T49" fmla="*/ 958805 h 975908"/>
              <a:gd name="T50" fmla="*/ 1887123 w 3236685"/>
              <a:gd name="T51" fmla="*/ 915226 h 975908"/>
              <a:gd name="T52" fmla="*/ 1916155 w 3236685"/>
              <a:gd name="T53" fmla="*/ 799015 h 975908"/>
              <a:gd name="T54" fmla="*/ 1930672 w 3236685"/>
              <a:gd name="T55" fmla="*/ 682805 h 975908"/>
              <a:gd name="T56" fmla="*/ 2162932 w 3236685"/>
              <a:gd name="T57" fmla="*/ 668278 h 975908"/>
              <a:gd name="T58" fmla="*/ 2293581 w 3236685"/>
              <a:gd name="T59" fmla="*/ 653752 h 975908"/>
              <a:gd name="T60" fmla="*/ 2409711 w 3236685"/>
              <a:gd name="T61" fmla="*/ 624700 h 975908"/>
              <a:gd name="T62" fmla="*/ 2453260 w 3236685"/>
              <a:gd name="T63" fmla="*/ 610172 h 975908"/>
              <a:gd name="T64" fmla="*/ 2525841 w 3236685"/>
              <a:gd name="T65" fmla="*/ 595646 h 975908"/>
              <a:gd name="T66" fmla="*/ 2569390 w 3236685"/>
              <a:gd name="T67" fmla="*/ 581120 h 975908"/>
              <a:gd name="T68" fmla="*/ 2700037 w 3236685"/>
              <a:gd name="T69" fmla="*/ 566593 h 975908"/>
              <a:gd name="T70" fmla="*/ 2772618 w 3236685"/>
              <a:gd name="T71" fmla="*/ 552067 h 975908"/>
              <a:gd name="T72" fmla="*/ 2961332 w 3236685"/>
              <a:gd name="T73" fmla="*/ 523015 h 975908"/>
              <a:gd name="T74" fmla="*/ 3048430 w 3236685"/>
              <a:gd name="T75" fmla="*/ 493962 h 975908"/>
              <a:gd name="T76" fmla="*/ 3091978 w 3236685"/>
              <a:gd name="T77" fmla="*/ 479436 h 975908"/>
              <a:gd name="T78" fmla="*/ 3179076 w 3236685"/>
              <a:gd name="T79" fmla="*/ 406804 h 975908"/>
              <a:gd name="T80" fmla="*/ 3208109 w 3236685"/>
              <a:gd name="T81" fmla="*/ 363225 h 975908"/>
              <a:gd name="T82" fmla="*/ 3237141 w 3236685"/>
              <a:gd name="T83" fmla="*/ 232489 h 975908"/>
              <a:gd name="T84" fmla="*/ 3222625 w 3236685"/>
              <a:gd name="T85" fmla="*/ 145331 h 975908"/>
              <a:gd name="T86" fmla="*/ 3179076 w 3236685"/>
              <a:gd name="T87" fmla="*/ 130805 h 975908"/>
              <a:gd name="T88" fmla="*/ 3121011 w 3236685"/>
              <a:gd name="T89" fmla="*/ 101752 h 975908"/>
              <a:gd name="T90" fmla="*/ 2932299 w 3236685"/>
              <a:gd name="T91" fmla="*/ 87226 h 975908"/>
              <a:gd name="T92" fmla="*/ 2816167 w 3236685"/>
              <a:gd name="T93" fmla="*/ 72700 h 975908"/>
              <a:gd name="T94" fmla="*/ 2714553 w 3236685"/>
              <a:gd name="T95" fmla="*/ 58173 h 975908"/>
              <a:gd name="T96" fmla="*/ 2496809 w 3236685"/>
              <a:gd name="T97" fmla="*/ 43647 h 975908"/>
              <a:gd name="T98" fmla="*/ 2075834 w 3236685"/>
              <a:gd name="T99" fmla="*/ 68 h 975908"/>
              <a:gd name="T100" fmla="*/ 798397 w 3236685"/>
              <a:gd name="T101" fmla="*/ 14595 h 975908"/>
              <a:gd name="T102" fmla="*/ 754848 w 3236685"/>
              <a:gd name="T103" fmla="*/ 29121 h 975908"/>
              <a:gd name="T104" fmla="*/ 638718 w 3236685"/>
              <a:gd name="T105" fmla="*/ 72700 h 975908"/>
              <a:gd name="T106" fmla="*/ 522588 w 3236685"/>
              <a:gd name="T107" fmla="*/ 101752 h 975908"/>
              <a:gd name="T108" fmla="*/ 479039 w 3236685"/>
              <a:gd name="T109" fmla="*/ 145331 h 975908"/>
              <a:gd name="T110" fmla="*/ 450006 w 3236685"/>
              <a:gd name="T111" fmla="*/ 188910 h 975908"/>
              <a:gd name="T112" fmla="*/ 348392 w 3236685"/>
              <a:gd name="T113" fmla="*/ 247015 h 975908"/>
              <a:gd name="T114" fmla="*/ 304842 w 3236685"/>
              <a:gd name="T115" fmla="*/ 276068 h 975908"/>
              <a:gd name="T116" fmla="*/ 130646 w 3236685"/>
              <a:gd name="T117" fmla="*/ 392278 h 975908"/>
              <a:gd name="T118" fmla="*/ 87097 w 3236685"/>
              <a:gd name="T119" fmla="*/ 406804 h 975908"/>
              <a:gd name="T120" fmla="*/ 43548 w 3236685"/>
              <a:gd name="T121" fmla="*/ 435857 h 975908"/>
              <a:gd name="T122" fmla="*/ 0 w 3236685"/>
              <a:gd name="T123" fmla="*/ 450383 h 9759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36685" h="975908">
                <a:moveTo>
                  <a:pt x="537028" y="72640"/>
                </a:moveTo>
                <a:cubicBezTo>
                  <a:pt x="507999" y="87154"/>
                  <a:pt x="478313" y="100421"/>
                  <a:pt x="449942" y="116183"/>
                </a:cubicBezTo>
                <a:cubicBezTo>
                  <a:pt x="434693" y="124654"/>
                  <a:pt x="422002" y="137410"/>
                  <a:pt x="406400" y="145211"/>
                </a:cubicBezTo>
                <a:cubicBezTo>
                  <a:pt x="383096" y="156863"/>
                  <a:pt x="356701" y="161764"/>
                  <a:pt x="333828" y="174240"/>
                </a:cubicBezTo>
                <a:cubicBezTo>
                  <a:pt x="303200" y="190946"/>
                  <a:pt x="246742" y="232297"/>
                  <a:pt x="246742" y="232297"/>
                </a:cubicBezTo>
                <a:cubicBezTo>
                  <a:pt x="237066" y="251649"/>
                  <a:pt x="228449" y="271568"/>
                  <a:pt x="217714" y="290354"/>
                </a:cubicBezTo>
                <a:cubicBezTo>
                  <a:pt x="209059" y="305500"/>
                  <a:pt x="197038" y="318583"/>
                  <a:pt x="188685" y="333897"/>
                </a:cubicBezTo>
                <a:cubicBezTo>
                  <a:pt x="167964" y="371886"/>
                  <a:pt x="149980" y="411306"/>
                  <a:pt x="130628" y="450011"/>
                </a:cubicBezTo>
                <a:cubicBezTo>
                  <a:pt x="120952" y="469363"/>
                  <a:pt x="106848" y="487078"/>
                  <a:pt x="101600" y="508068"/>
                </a:cubicBezTo>
                <a:cubicBezTo>
                  <a:pt x="94236" y="537522"/>
                  <a:pt x="85062" y="580522"/>
                  <a:pt x="72571" y="609668"/>
                </a:cubicBezTo>
                <a:cubicBezTo>
                  <a:pt x="64048" y="629555"/>
                  <a:pt x="53218" y="648373"/>
                  <a:pt x="43542" y="667725"/>
                </a:cubicBezTo>
                <a:cubicBezTo>
                  <a:pt x="48380" y="716106"/>
                  <a:pt x="43554" y="766459"/>
                  <a:pt x="58057" y="812868"/>
                </a:cubicBezTo>
                <a:cubicBezTo>
                  <a:pt x="74184" y="864474"/>
                  <a:pt x="112889" y="905599"/>
                  <a:pt x="159657" y="928983"/>
                </a:cubicBezTo>
                <a:cubicBezTo>
                  <a:pt x="173341" y="935825"/>
                  <a:pt x="188686" y="938659"/>
                  <a:pt x="203200" y="943497"/>
                </a:cubicBezTo>
                <a:cubicBezTo>
                  <a:pt x="217714" y="953173"/>
                  <a:pt x="229312" y="971828"/>
                  <a:pt x="246742" y="972525"/>
                </a:cubicBezTo>
                <a:cubicBezTo>
                  <a:pt x="468231" y="981384"/>
                  <a:pt x="489933" y="973235"/>
                  <a:pt x="638628" y="943497"/>
                </a:cubicBezTo>
                <a:cubicBezTo>
                  <a:pt x="763417" y="860304"/>
                  <a:pt x="605530" y="960046"/>
                  <a:pt x="725714" y="899954"/>
                </a:cubicBezTo>
                <a:cubicBezTo>
                  <a:pt x="741316" y="892153"/>
                  <a:pt x="752152" y="874346"/>
                  <a:pt x="769257" y="870925"/>
                </a:cubicBezTo>
                <a:cubicBezTo>
                  <a:pt x="826384" y="859500"/>
                  <a:pt x="885371" y="861249"/>
                  <a:pt x="943428" y="856411"/>
                </a:cubicBezTo>
                <a:cubicBezTo>
                  <a:pt x="1025676" y="861249"/>
                  <a:pt x="1108120" y="863466"/>
                  <a:pt x="1190171" y="870925"/>
                </a:cubicBezTo>
                <a:cubicBezTo>
                  <a:pt x="1227200" y="874291"/>
                  <a:pt x="1283367" y="891636"/>
                  <a:pt x="1320800" y="899954"/>
                </a:cubicBezTo>
                <a:cubicBezTo>
                  <a:pt x="1344882" y="905305"/>
                  <a:pt x="1369571" y="907977"/>
                  <a:pt x="1393371" y="914468"/>
                </a:cubicBezTo>
                <a:cubicBezTo>
                  <a:pt x="1422892" y="922519"/>
                  <a:pt x="1450452" y="937496"/>
                  <a:pt x="1480457" y="943497"/>
                </a:cubicBezTo>
                <a:cubicBezTo>
                  <a:pt x="1572589" y="961923"/>
                  <a:pt x="1529095" y="952028"/>
                  <a:pt x="1611085" y="972525"/>
                </a:cubicBezTo>
                <a:cubicBezTo>
                  <a:pt x="1688495" y="967687"/>
                  <a:pt x="1767417" y="973989"/>
                  <a:pt x="1843314" y="958011"/>
                </a:cubicBezTo>
                <a:cubicBezTo>
                  <a:pt x="1863400" y="953782"/>
                  <a:pt x="1875471" y="931547"/>
                  <a:pt x="1886857" y="914468"/>
                </a:cubicBezTo>
                <a:cubicBezTo>
                  <a:pt x="1899219" y="895925"/>
                  <a:pt x="1914420" y="807879"/>
                  <a:pt x="1915885" y="798354"/>
                </a:cubicBezTo>
                <a:cubicBezTo>
                  <a:pt x="1921816" y="759802"/>
                  <a:pt x="1895927" y="700490"/>
                  <a:pt x="1930400" y="682240"/>
                </a:cubicBezTo>
                <a:cubicBezTo>
                  <a:pt x="1998947" y="645950"/>
                  <a:pt x="2085315" y="673910"/>
                  <a:pt x="2162628" y="667725"/>
                </a:cubicBezTo>
                <a:cubicBezTo>
                  <a:pt x="2206299" y="664231"/>
                  <a:pt x="2249714" y="658049"/>
                  <a:pt x="2293257" y="653211"/>
                </a:cubicBezTo>
                <a:cubicBezTo>
                  <a:pt x="2392799" y="620031"/>
                  <a:pt x="2269239" y="659217"/>
                  <a:pt x="2409371" y="624183"/>
                </a:cubicBezTo>
                <a:cubicBezTo>
                  <a:pt x="2424214" y="620472"/>
                  <a:pt x="2438071" y="613379"/>
                  <a:pt x="2452914" y="609668"/>
                </a:cubicBezTo>
                <a:cubicBezTo>
                  <a:pt x="2476847" y="603685"/>
                  <a:pt x="2501552" y="601137"/>
                  <a:pt x="2525485" y="595154"/>
                </a:cubicBezTo>
                <a:cubicBezTo>
                  <a:pt x="2540328" y="591443"/>
                  <a:pt x="2553937" y="583155"/>
                  <a:pt x="2569028" y="580640"/>
                </a:cubicBezTo>
                <a:cubicBezTo>
                  <a:pt x="2612243" y="573437"/>
                  <a:pt x="2656286" y="572321"/>
                  <a:pt x="2699657" y="566125"/>
                </a:cubicBezTo>
                <a:cubicBezTo>
                  <a:pt x="2724078" y="562636"/>
                  <a:pt x="2747957" y="556024"/>
                  <a:pt x="2772228" y="551611"/>
                </a:cubicBezTo>
                <a:cubicBezTo>
                  <a:pt x="2846067" y="538186"/>
                  <a:pt x="2884807" y="533455"/>
                  <a:pt x="2960914" y="522583"/>
                </a:cubicBezTo>
                <a:lnTo>
                  <a:pt x="3048000" y="493554"/>
                </a:lnTo>
                <a:lnTo>
                  <a:pt x="3091542" y="479040"/>
                </a:lnTo>
                <a:cubicBezTo>
                  <a:pt x="3134356" y="450497"/>
                  <a:pt x="3143704" y="448376"/>
                  <a:pt x="3178628" y="406468"/>
                </a:cubicBezTo>
                <a:cubicBezTo>
                  <a:pt x="3189795" y="393067"/>
                  <a:pt x="3197981" y="377439"/>
                  <a:pt x="3207657" y="362925"/>
                </a:cubicBezTo>
                <a:cubicBezTo>
                  <a:pt x="3213255" y="340534"/>
                  <a:pt x="3236685" y="250723"/>
                  <a:pt x="3236685" y="232297"/>
                </a:cubicBezTo>
                <a:cubicBezTo>
                  <a:pt x="3236685" y="202868"/>
                  <a:pt x="3236772" y="170763"/>
                  <a:pt x="3222171" y="145211"/>
                </a:cubicBezTo>
                <a:cubicBezTo>
                  <a:pt x="3214580" y="131927"/>
                  <a:pt x="3192690" y="136724"/>
                  <a:pt x="3178628" y="130697"/>
                </a:cubicBezTo>
                <a:cubicBezTo>
                  <a:pt x="3158741" y="122174"/>
                  <a:pt x="3141878" y="105428"/>
                  <a:pt x="3120571" y="101668"/>
                </a:cubicBezTo>
                <a:cubicBezTo>
                  <a:pt x="3058450" y="90705"/>
                  <a:pt x="2994682" y="93135"/>
                  <a:pt x="2931885" y="87154"/>
                </a:cubicBezTo>
                <a:cubicBezTo>
                  <a:pt x="2893055" y="83456"/>
                  <a:pt x="2854435" y="77795"/>
                  <a:pt x="2815771" y="72640"/>
                </a:cubicBezTo>
                <a:cubicBezTo>
                  <a:pt x="2781861" y="68119"/>
                  <a:pt x="2748241" y="61222"/>
                  <a:pt x="2714171" y="58125"/>
                </a:cubicBezTo>
                <a:cubicBezTo>
                  <a:pt x="2641737" y="51540"/>
                  <a:pt x="2569028" y="48449"/>
                  <a:pt x="2496457" y="43611"/>
                </a:cubicBezTo>
                <a:cubicBezTo>
                  <a:pt x="2307415" y="-3648"/>
                  <a:pt x="2354540" y="68"/>
                  <a:pt x="2075542" y="68"/>
                </a:cubicBezTo>
                <a:cubicBezTo>
                  <a:pt x="1649762" y="68"/>
                  <a:pt x="1224037" y="9745"/>
                  <a:pt x="798285" y="14583"/>
                </a:cubicBezTo>
                <a:cubicBezTo>
                  <a:pt x="783771" y="19421"/>
                  <a:pt x="769067" y="23725"/>
                  <a:pt x="754742" y="29097"/>
                </a:cubicBezTo>
                <a:cubicBezTo>
                  <a:pt x="728119" y="39081"/>
                  <a:pt x="671564" y="64406"/>
                  <a:pt x="638628" y="72640"/>
                </a:cubicBezTo>
                <a:lnTo>
                  <a:pt x="522514" y="101668"/>
                </a:lnTo>
                <a:cubicBezTo>
                  <a:pt x="508000" y="116182"/>
                  <a:pt x="492112" y="129442"/>
                  <a:pt x="478971" y="145211"/>
                </a:cubicBezTo>
                <a:cubicBezTo>
                  <a:pt x="467804" y="158612"/>
                  <a:pt x="462277" y="176419"/>
                  <a:pt x="449942" y="188754"/>
                </a:cubicBezTo>
                <a:cubicBezTo>
                  <a:pt x="426363" y="212333"/>
                  <a:pt x="374911" y="231629"/>
                  <a:pt x="348342" y="246811"/>
                </a:cubicBezTo>
                <a:cubicBezTo>
                  <a:pt x="333196" y="255466"/>
                  <a:pt x="318907" y="265580"/>
                  <a:pt x="304800" y="275840"/>
                </a:cubicBezTo>
                <a:cubicBezTo>
                  <a:pt x="215416" y="340846"/>
                  <a:pt x="212263" y="356968"/>
                  <a:pt x="130628" y="391954"/>
                </a:cubicBezTo>
                <a:cubicBezTo>
                  <a:pt x="116566" y="397981"/>
                  <a:pt x="101599" y="401630"/>
                  <a:pt x="87085" y="406468"/>
                </a:cubicBezTo>
                <a:cubicBezTo>
                  <a:pt x="72571" y="416144"/>
                  <a:pt x="59144" y="427696"/>
                  <a:pt x="43542" y="435497"/>
                </a:cubicBezTo>
                <a:cubicBezTo>
                  <a:pt x="29858" y="442339"/>
                  <a:pt x="0" y="450011"/>
                  <a:pt x="0" y="450011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529" y="4876800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219200" y="4953000"/>
            <a:ext cx="4557713" cy="847725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Thrust / Reverse Fault: Compression forces cause crust to move up.</a:t>
            </a:r>
          </a:p>
        </p:txBody>
      </p:sp>
      <p:pic>
        <p:nvPicPr>
          <p:cNvPr id="177155" name="Picture 5" descr="Slid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9149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6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77157" name="Rectangle 7"/>
          <p:cNvSpPr>
            <a:spLocks noChangeArrowheads="1"/>
          </p:cNvSpPr>
          <p:nvPr/>
        </p:nvSpPr>
        <p:spPr bwMode="auto">
          <a:xfrm>
            <a:off x="6858000" y="5943600"/>
            <a:ext cx="17526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Freeform 1"/>
          <p:cNvSpPr>
            <a:spLocks/>
          </p:cNvSpPr>
          <p:nvPr/>
        </p:nvSpPr>
        <p:spPr bwMode="auto">
          <a:xfrm>
            <a:off x="1552575" y="2757488"/>
            <a:ext cx="3236913" cy="976312"/>
          </a:xfrm>
          <a:custGeom>
            <a:avLst/>
            <a:gdLst>
              <a:gd name="T0" fmla="*/ 537104 w 3236685"/>
              <a:gd name="T1" fmla="*/ 72700 h 975908"/>
              <a:gd name="T2" fmla="*/ 450006 w 3236685"/>
              <a:gd name="T3" fmla="*/ 116279 h 975908"/>
              <a:gd name="T4" fmla="*/ 406458 w 3236685"/>
              <a:gd name="T5" fmla="*/ 145331 h 975908"/>
              <a:gd name="T6" fmla="*/ 333876 w 3236685"/>
              <a:gd name="T7" fmla="*/ 174384 h 975908"/>
              <a:gd name="T8" fmla="*/ 246776 w 3236685"/>
              <a:gd name="T9" fmla="*/ 232489 h 975908"/>
              <a:gd name="T10" fmla="*/ 217744 w 3236685"/>
              <a:gd name="T11" fmla="*/ 290594 h 975908"/>
              <a:gd name="T12" fmla="*/ 188711 w 3236685"/>
              <a:gd name="T13" fmla="*/ 334173 h 975908"/>
              <a:gd name="T14" fmla="*/ 130646 w 3236685"/>
              <a:gd name="T15" fmla="*/ 450383 h 975908"/>
              <a:gd name="T16" fmla="*/ 101614 w 3236685"/>
              <a:gd name="T17" fmla="*/ 508488 h 975908"/>
              <a:gd name="T18" fmla="*/ 72581 w 3236685"/>
              <a:gd name="T19" fmla="*/ 610172 h 975908"/>
              <a:gd name="T20" fmla="*/ 43548 w 3236685"/>
              <a:gd name="T21" fmla="*/ 668278 h 975908"/>
              <a:gd name="T22" fmla="*/ 58065 w 3236685"/>
              <a:gd name="T23" fmla="*/ 813542 h 975908"/>
              <a:gd name="T24" fmla="*/ 159679 w 3236685"/>
              <a:gd name="T25" fmla="*/ 929753 h 975908"/>
              <a:gd name="T26" fmla="*/ 203228 w 3236685"/>
              <a:gd name="T27" fmla="*/ 944279 h 975908"/>
              <a:gd name="T28" fmla="*/ 246776 w 3236685"/>
              <a:gd name="T29" fmla="*/ 973331 h 975908"/>
              <a:gd name="T30" fmla="*/ 638718 w 3236685"/>
              <a:gd name="T31" fmla="*/ 944279 h 975908"/>
              <a:gd name="T32" fmla="*/ 725816 w 3236685"/>
              <a:gd name="T33" fmla="*/ 900700 h 975908"/>
              <a:gd name="T34" fmla="*/ 769365 w 3236685"/>
              <a:gd name="T35" fmla="*/ 871647 h 975908"/>
              <a:gd name="T36" fmla="*/ 943560 w 3236685"/>
              <a:gd name="T37" fmla="*/ 857121 h 975908"/>
              <a:gd name="T38" fmla="*/ 1190339 w 3236685"/>
              <a:gd name="T39" fmla="*/ 871647 h 975908"/>
              <a:gd name="T40" fmla="*/ 1320986 w 3236685"/>
              <a:gd name="T41" fmla="*/ 900700 h 975908"/>
              <a:gd name="T42" fmla="*/ 1393567 w 3236685"/>
              <a:gd name="T43" fmla="*/ 915226 h 975908"/>
              <a:gd name="T44" fmla="*/ 1480665 w 3236685"/>
              <a:gd name="T45" fmla="*/ 944279 h 975908"/>
              <a:gd name="T46" fmla="*/ 1611311 w 3236685"/>
              <a:gd name="T47" fmla="*/ 973331 h 975908"/>
              <a:gd name="T48" fmla="*/ 1843574 w 3236685"/>
              <a:gd name="T49" fmla="*/ 958805 h 975908"/>
              <a:gd name="T50" fmla="*/ 1887123 w 3236685"/>
              <a:gd name="T51" fmla="*/ 915226 h 975908"/>
              <a:gd name="T52" fmla="*/ 1916155 w 3236685"/>
              <a:gd name="T53" fmla="*/ 799015 h 975908"/>
              <a:gd name="T54" fmla="*/ 1930672 w 3236685"/>
              <a:gd name="T55" fmla="*/ 682805 h 975908"/>
              <a:gd name="T56" fmla="*/ 2162932 w 3236685"/>
              <a:gd name="T57" fmla="*/ 668278 h 975908"/>
              <a:gd name="T58" fmla="*/ 2293581 w 3236685"/>
              <a:gd name="T59" fmla="*/ 653752 h 975908"/>
              <a:gd name="T60" fmla="*/ 2409711 w 3236685"/>
              <a:gd name="T61" fmla="*/ 624700 h 975908"/>
              <a:gd name="T62" fmla="*/ 2453260 w 3236685"/>
              <a:gd name="T63" fmla="*/ 610172 h 975908"/>
              <a:gd name="T64" fmla="*/ 2525841 w 3236685"/>
              <a:gd name="T65" fmla="*/ 595646 h 975908"/>
              <a:gd name="T66" fmla="*/ 2569390 w 3236685"/>
              <a:gd name="T67" fmla="*/ 581120 h 975908"/>
              <a:gd name="T68" fmla="*/ 2700037 w 3236685"/>
              <a:gd name="T69" fmla="*/ 566593 h 975908"/>
              <a:gd name="T70" fmla="*/ 2772618 w 3236685"/>
              <a:gd name="T71" fmla="*/ 552067 h 975908"/>
              <a:gd name="T72" fmla="*/ 2961332 w 3236685"/>
              <a:gd name="T73" fmla="*/ 523015 h 975908"/>
              <a:gd name="T74" fmla="*/ 3048430 w 3236685"/>
              <a:gd name="T75" fmla="*/ 493962 h 975908"/>
              <a:gd name="T76" fmla="*/ 3091978 w 3236685"/>
              <a:gd name="T77" fmla="*/ 479436 h 975908"/>
              <a:gd name="T78" fmla="*/ 3179076 w 3236685"/>
              <a:gd name="T79" fmla="*/ 406804 h 975908"/>
              <a:gd name="T80" fmla="*/ 3208109 w 3236685"/>
              <a:gd name="T81" fmla="*/ 363225 h 975908"/>
              <a:gd name="T82" fmla="*/ 3237141 w 3236685"/>
              <a:gd name="T83" fmla="*/ 232489 h 975908"/>
              <a:gd name="T84" fmla="*/ 3222625 w 3236685"/>
              <a:gd name="T85" fmla="*/ 145331 h 975908"/>
              <a:gd name="T86" fmla="*/ 3179076 w 3236685"/>
              <a:gd name="T87" fmla="*/ 130805 h 975908"/>
              <a:gd name="T88" fmla="*/ 3121011 w 3236685"/>
              <a:gd name="T89" fmla="*/ 101752 h 975908"/>
              <a:gd name="T90" fmla="*/ 2932299 w 3236685"/>
              <a:gd name="T91" fmla="*/ 87226 h 975908"/>
              <a:gd name="T92" fmla="*/ 2816167 w 3236685"/>
              <a:gd name="T93" fmla="*/ 72700 h 975908"/>
              <a:gd name="T94" fmla="*/ 2714553 w 3236685"/>
              <a:gd name="T95" fmla="*/ 58173 h 975908"/>
              <a:gd name="T96" fmla="*/ 2496809 w 3236685"/>
              <a:gd name="T97" fmla="*/ 43647 h 975908"/>
              <a:gd name="T98" fmla="*/ 2075834 w 3236685"/>
              <a:gd name="T99" fmla="*/ 68 h 975908"/>
              <a:gd name="T100" fmla="*/ 798397 w 3236685"/>
              <a:gd name="T101" fmla="*/ 14595 h 975908"/>
              <a:gd name="T102" fmla="*/ 754848 w 3236685"/>
              <a:gd name="T103" fmla="*/ 29121 h 975908"/>
              <a:gd name="T104" fmla="*/ 638718 w 3236685"/>
              <a:gd name="T105" fmla="*/ 72700 h 975908"/>
              <a:gd name="T106" fmla="*/ 522588 w 3236685"/>
              <a:gd name="T107" fmla="*/ 101752 h 975908"/>
              <a:gd name="T108" fmla="*/ 479039 w 3236685"/>
              <a:gd name="T109" fmla="*/ 145331 h 975908"/>
              <a:gd name="T110" fmla="*/ 450006 w 3236685"/>
              <a:gd name="T111" fmla="*/ 188910 h 975908"/>
              <a:gd name="T112" fmla="*/ 348392 w 3236685"/>
              <a:gd name="T113" fmla="*/ 247015 h 975908"/>
              <a:gd name="T114" fmla="*/ 304842 w 3236685"/>
              <a:gd name="T115" fmla="*/ 276068 h 975908"/>
              <a:gd name="T116" fmla="*/ 130646 w 3236685"/>
              <a:gd name="T117" fmla="*/ 392278 h 975908"/>
              <a:gd name="T118" fmla="*/ 87097 w 3236685"/>
              <a:gd name="T119" fmla="*/ 406804 h 975908"/>
              <a:gd name="T120" fmla="*/ 43548 w 3236685"/>
              <a:gd name="T121" fmla="*/ 435857 h 975908"/>
              <a:gd name="T122" fmla="*/ 0 w 3236685"/>
              <a:gd name="T123" fmla="*/ 450383 h 9759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36685" h="975908">
                <a:moveTo>
                  <a:pt x="537028" y="72640"/>
                </a:moveTo>
                <a:cubicBezTo>
                  <a:pt x="507999" y="87154"/>
                  <a:pt x="478313" y="100421"/>
                  <a:pt x="449942" y="116183"/>
                </a:cubicBezTo>
                <a:cubicBezTo>
                  <a:pt x="434693" y="124654"/>
                  <a:pt x="422002" y="137410"/>
                  <a:pt x="406400" y="145211"/>
                </a:cubicBezTo>
                <a:cubicBezTo>
                  <a:pt x="383096" y="156863"/>
                  <a:pt x="356701" y="161764"/>
                  <a:pt x="333828" y="174240"/>
                </a:cubicBezTo>
                <a:cubicBezTo>
                  <a:pt x="303200" y="190946"/>
                  <a:pt x="246742" y="232297"/>
                  <a:pt x="246742" y="232297"/>
                </a:cubicBezTo>
                <a:cubicBezTo>
                  <a:pt x="237066" y="251649"/>
                  <a:pt x="228449" y="271568"/>
                  <a:pt x="217714" y="290354"/>
                </a:cubicBezTo>
                <a:cubicBezTo>
                  <a:pt x="209059" y="305500"/>
                  <a:pt x="197038" y="318583"/>
                  <a:pt x="188685" y="333897"/>
                </a:cubicBezTo>
                <a:cubicBezTo>
                  <a:pt x="167964" y="371886"/>
                  <a:pt x="149980" y="411306"/>
                  <a:pt x="130628" y="450011"/>
                </a:cubicBezTo>
                <a:cubicBezTo>
                  <a:pt x="120952" y="469363"/>
                  <a:pt x="106848" y="487078"/>
                  <a:pt x="101600" y="508068"/>
                </a:cubicBezTo>
                <a:cubicBezTo>
                  <a:pt x="94236" y="537522"/>
                  <a:pt x="85062" y="580522"/>
                  <a:pt x="72571" y="609668"/>
                </a:cubicBezTo>
                <a:cubicBezTo>
                  <a:pt x="64048" y="629555"/>
                  <a:pt x="53218" y="648373"/>
                  <a:pt x="43542" y="667725"/>
                </a:cubicBezTo>
                <a:cubicBezTo>
                  <a:pt x="48380" y="716106"/>
                  <a:pt x="43554" y="766459"/>
                  <a:pt x="58057" y="812868"/>
                </a:cubicBezTo>
                <a:cubicBezTo>
                  <a:pt x="74184" y="864474"/>
                  <a:pt x="112889" y="905599"/>
                  <a:pt x="159657" y="928983"/>
                </a:cubicBezTo>
                <a:cubicBezTo>
                  <a:pt x="173341" y="935825"/>
                  <a:pt x="188686" y="938659"/>
                  <a:pt x="203200" y="943497"/>
                </a:cubicBezTo>
                <a:cubicBezTo>
                  <a:pt x="217714" y="953173"/>
                  <a:pt x="229312" y="971828"/>
                  <a:pt x="246742" y="972525"/>
                </a:cubicBezTo>
                <a:cubicBezTo>
                  <a:pt x="468231" y="981384"/>
                  <a:pt x="489933" y="973235"/>
                  <a:pt x="638628" y="943497"/>
                </a:cubicBezTo>
                <a:cubicBezTo>
                  <a:pt x="763417" y="860304"/>
                  <a:pt x="605530" y="960046"/>
                  <a:pt x="725714" y="899954"/>
                </a:cubicBezTo>
                <a:cubicBezTo>
                  <a:pt x="741316" y="892153"/>
                  <a:pt x="752152" y="874346"/>
                  <a:pt x="769257" y="870925"/>
                </a:cubicBezTo>
                <a:cubicBezTo>
                  <a:pt x="826384" y="859500"/>
                  <a:pt x="885371" y="861249"/>
                  <a:pt x="943428" y="856411"/>
                </a:cubicBezTo>
                <a:cubicBezTo>
                  <a:pt x="1025676" y="861249"/>
                  <a:pt x="1108120" y="863466"/>
                  <a:pt x="1190171" y="870925"/>
                </a:cubicBezTo>
                <a:cubicBezTo>
                  <a:pt x="1227200" y="874291"/>
                  <a:pt x="1283367" y="891636"/>
                  <a:pt x="1320800" y="899954"/>
                </a:cubicBezTo>
                <a:cubicBezTo>
                  <a:pt x="1344882" y="905305"/>
                  <a:pt x="1369571" y="907977"/>
                  <a:pt x="1393371" y="914468"/>
                </a:cubicBezTo>
                <a:cubicBezTo>
                  <a:pt x="1422892" y="922519"/>
                  <a:pt x="1450452" y="937496"/>
                  <a:pt x="1480457" y="943497"/>
                </a:cubicBezTo>
                <a:cubicBezTo>
                  <a:pt x="1572589" y="961923"/>
                  <a:pt x="1529095" y="952028"/>
                  <a:pt x="1611085" y="972525"/>
                </a:cubicBezTo>
                <a:cubicBezTo>
                  <a:pt x="1688495" y="967687"/>
                  <a:pt x="1767417" y="973989"/>
                  <a:pt x="1843314" y="958011"/>
                </a:cubicBezTo>
                <a:cubicBezTo>
                  <a:pt x="1863400" y="953782"/>
                  <a:pt x="1875471" y="931547"/>
                  <a:pt x="1886857" y="914468"/>
                </a:cubicBezTo>
                <a:cubicBezTo>
                  <a:pt x="1899219" y="895925"/>
                  <a:pt x="1914420" y="807879"/>
                  <a:pt x="1915885" y="798354"/>
                </a:cubicBezTo>
                <a:cubicBezTo>
                  <a:pt x="1921816" y="759802"/>
                  <a:pt x="1895927" y="700490"/>
                  <a:pt x="1930400" y="682240"/>
                </a:cubicBezTo>
                <a:cubicBezTo>
                  <a:pt x="1998947" y="645950"/>
                  <a:pt x="2085315" y="673910"/>
                  <a:pt x="2162628" y="667725"/>
                </a:cubicBezTo>
                <a:cubicBezTo>
                  <a:pt x="2206299" y="664231"/>
                  <a:pt x="2249714" y="658049"/>
                  <a:pt x="2293257" y="653211"/>
                </a:cubicBezTo>
                <a:cubicBezTo>
                  <a:pt x="2392799" y="620031"/>
                  <a:pt x="2269239" y="659217"/>
                  <a:pt x="2409371" y="624183"/>
                </a:cubicBezTo>
                <a:cubicBezTo>
                  <a:pt x="2424214" y="620472"/>
                  <a:pt x="2438071" y="613379"/>
                  <a:pt x="2452914" y="609668"/>
                </a:cubicBezTo>
                <a:cubicBezTo>
                  <a:pt x="2476847" y="603685"/>
                  <a:pt x="2501552" y="601137"/>
                  <a:pt x="2525485" y="595154"/>
                </a:cubicBezTo>
                <a:cubicBezTo>
                  <a:pt x="2540328" y="591443"/>
                  <a:pt x="2553937" y="583155"/>
                  <a:pt x="2569028" y="580640"/>
                </a:cubicBezTo>
                <a:cubicBezTo>
                  <a:pt x="2612243" y="573437"/>
                  <a:pt x="2656286" y="572321"/>
                  <a:pt x="2699657" y="566125"/>
                </a:cubicBezTo>
                <a:cubicBezTo>
                  <a:pt x="2724078" y="562636"/>
                  <a:pt x="2747957" y="556024"/>
                  <a:pt x="2772228" y="551611"/>
                </a:cubicBezTo>
                <a:cubicBezTo>
                  <a:pt x="2846067" y="538186"/>
                  <a:pt x="2884807" y="533455"/>
                  <a:pt x="2960914" y="522583"/>
                </a:cubicBezTo>
                <a:lnTo>
                  <a:pt x="3048000" y="493554"/>
                </a:lnTo>
                <a:lnTo>
                  <a:pt x="3091542" y="479040"/>
                </a:lnTo>
                <a:cubicBezTo>
                  <a:pt x="3134356" y="450497"/>
                  <a:pt x="3143704" y="448376"/>
                  <a:pt x="3178628" y="406468"/>
                </a:cubicBezTo>
                <a:cubicBezTo>
                  <a:pt x="3189795" y="393067"/>
                  <a:pt x="3197981" y="377439"/>
                  <a:pt x="3207657" y="362925"/>
                </a:cubicBezTo>
                <a:cubicBezTo>
                  <a:pt x="3213255" y="340534"/>
                  <a:pt x="3236685" y="250723"/>
                  <a:pt x="3236685" y="232297"/>
                </a:cubicBezTo>
                <a:cubicBezTo>
                  <a:pt x="3236685" y="202868"/>
                  <a:pt x="3236772" y="170763"/>
                  <a:pt x="3222171" y="145211"/>
                </a:cubicBezTo>
                <a:cubicBezTo>
                  <a:pt x="3214580" y="131927"/>
                  <a:pt x="3192690" y="136724"/>
                  <a:pt x="3178628" y="130697"/>
                </a:cubicBezTo>
                <a:cubicBezTo>
                  <a:pt x="3158741" y="122174"/>
                  <a:pt x="3141878" y="105428"/>
                  <a:pt x="3120571" y="101668"/>
                </a:cubicBezTo>
                <a:cubicBezTo>
                  <a:pt x="3058450" y="90705"/>
                  <a:pt x="2994682" y="93135"/>
                  <a:pt x="2931885" y="87154"/>
                </a:cubicBezTo>
                <a:cubicBezTo>
                  <a:pt x="2893055" y="83456"/>
                  <a:pt x="2854435" y="77795"/>
                  <a:pt x="2815771" y="72640"/>
                </a:cubicBezTo>
                <a:cubicBezTo>
                  <a:pt x="2781861" y="68119"/>
                  <a:pt x="2748241" y="61222"/>
                  <a:pt x="2714171" y="58125"/>
                </a:cubicBezTo>
                <a:cubicBezTo>
                  <a:pt x="2641737" y="51540"/>
                  <a:pt x="2569028" y="48449"/>
                  <a:pt x="2496457" y="43611"/>
                </a:cubicBezTo>
                <a:cubicBezTo>
                  <a:pt x="2307415" y="-3648"/>
                  <a:pt x="2354540" y="68"/>
                  <a:pt x="2075542" y="68"/>
                </a:cubicBezTo>
                <a:cubicBezTo>
                  <a:pt x="1649762" y="68"/>
                  <a:pt x="1224037" y="9745"/>
                  <a:pt x="798285" y="14583"/>
                </a:cubicBezTo>
                <a:cubicBezTo>
                  <a:pt x="783771" y="19421"/>
                  <a:pt x="769067" y="23725"/>
                  <a:pt x="754742" y="29097"/>
                </a:cubicBezTo>
                <a:cubicBezTo>
                  <a:pt x="728119" y="39081"/>
                  <a:pt x="671564" y="64406"/>
                  <a:pt x="638628" y="72640"/>
                </a:cubicBezTo>
                <a:lnTo>
                  <a:pt x="522514" y="101668"/>
                </a:lnTo>
                <a:cubicBezTo>
                  <a:pt x="508000" y="116182"/>
                  <a:pt x="492112" y="129442"/>
                  <a:pt x="478971" y="145211"/>
                </a:cubicBezTo>
                <a:cubicBezTo>
                  <a:pt x="467804" y="158612"/>
                  <a:pt x="462277" y="176419"/>
                  <a:pt x="449942" y="188754"/>
                </a:cubicBezTo>
                <a:cubicBezTo>
                  <a:pt x="426363" y="212333"/>
                  <a:pt x="374911" y="231629"/>
                  <a:pt x="348342" y="246811"/>
                </a:cubicBezTo>
                <a:cubicBezTo>
                  <a:pt x="333196" y="255466"/>
                  <a:pt x="318907" y="265580"/>
                  <a:pt x="304800" y="275840"/>
                </a:cubicBezTo>
                <a:cubicBezTo>
                  <a:pt x="215416" y="340846"/>
                  <a:pt x="212263" y="356968"/>
                  <a:pt x="130628" y="391954"/>
                </a:cubicBezTo>
                <a:cubicBezTo>
                  <a:pt x="116566" y="397981"/>
                  <a:pt x="101599" y="401630"/>
                  <a:pt x="87085" y="406468"/>
                </a:cubicBezTo>
                <a:cubicBezTo>
                  <a:pt x="72571" y="416144"/>
                  <a:pt x="59144" y="427696"/>
                  <a:pt x="43542" y="435497"/>
                </a:cubicBezTo>
                <a:cubicBezTo>
                  <a:pt x="29858" y="442339"/>
                  <a:pt x="0" y="450011"/>
                  <a:pt x="0" y="450011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529" y="4876800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219200" y="4953000"/>
            <a:ext cx="4558012" cy="847130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>
            <a:glow rad="266700">
              <a:srgbClr val="FF99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Thrust / Reverse Fault: Compression forces cause crust to move up.</a:t>
            </a:r>
          </a:p>
        </p:txBody>
      </p:sp>
      <p:pic>
        <p:nvPicPr>
          <p:cNvPr id="178179" name="Picture 5" descr="Slid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9149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0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178181" name="Rectangle 7"/>
          <p:cNvSpPr>
            <a:spLocks noChangeArrowheads="1"/>
          </p:cNvSpPr>
          <p:nvPr/>
        </p:nvSpPr>
        <p:spPr bwMode="auto">
          <a:xfrm>
            <a:off x="6858000" y="5943600"/>
            <a:ext cx="17526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529" y="4876800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914400" y="5800725"/>
            <a:ext cx="2257425" cy="600075"/>
          </a:xfrm>
          <a:prstGeom prst="rightArrow">
            <a:avLst/>
          </a:prstGeom>
          <a:solidFill>
            <a:srgbClr val="FF99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3481388" y="5800725"/>
            <a:ext cx="2257425" cy="600075"/>
          </a:xfrm>
          <a:prstGeom prst="rightArrow">
            <a:avLst/>
          </a:prstGeom>
          <a:solidFill>
            <a:srgbClr val="FF99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6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9204" name="Picture 5" descr="http://www.myndeye.com/earthquakes/thrust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322" y="64478"/>
            <a:ext cx="89915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Reverse / Thrust Fault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4953000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0228" name="Picture 4" descr="Fag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AutoShape 5"/>
          <p:cNvSpPr>
            <a:spLocks noChangeArrowheads="1"/>
          </p:cNvSpPr>
          <p:nvPr/>
        </p:nvSpPr>
        <p:spPr bwMode="auto">
          <a:xfrm rot="-1961968">
            <a:off x="2667000" y="4756150"/>
            <a:ext cx="2362200" cy="914400"/>
          </a:xfrm>
          <a:prstGeom prst="rightArrow">
            <a:avLst>
              <a:gd name="adj1" fmla="val 50000"/>
              <a:gd name="adj2" fmla="val 6458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 rot="8646579">
            <a:off x="6216650" y="2590800"/>
            <a:ext cx="2362200" cy="914400"/>
          </a:xfrm>
          <a:prstGeom prst="rightArrow">
            <a:avLst>
              <a:gd name="adj1" fmla="val 50000"/>
              <a:gd name="adj2" fmla="val 6458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AutoShape 7"/>
          <p:cNvSpPr>
            <a:spLocks noChangeArrowheads="1"/>
          </p:cNvSpPr>
          <p:nvPr/>
        </p:nvSpPr>
        <p:spPr bwMode="auto">
          <a:xfrm rot="-8033553">
            <a:off x="3852069" y="1883569"/>
            <a:ext cx="1066800" cy="465138"/>
          </a:xfrm>
          <a:prstGeom prst="rightArrow">
            <a:avLst>
              <a:gd name="adj1" fmla="val 50000"/>
              <a:gd name="adj2" fmla="val 573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AutoShape 8"/>
          <p:cNvSpPr>
            <a:spLocks noChangeArrowheads="1"/>
          </p:cNvSpPr>
          <p:nvPr/>
        </p:nvSpPr>
        <p:spPr bwMode="auto">
          <a:xfrm rot="2719358">
            <a:off x="3890169" y="2815431"/>
            <a:ext cx="1066800" cy="465138"/>
          </a:xfrm>
          <a:prstGeom prst="rightArrow">
            <a:avLst>
              <a:gd name="adj1" fmla="val 50000"/>
              <a:gd name="adj2" fmla="val 573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1849" y="327861"/>
            <a:ext cx="735650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Reverse / Thrust Fault</a:t>
            </a:r>
          </a:p>
        </p:txBody>
      </p:sp>
      <p:sp>
        <p:nvSpPr>
          <p:cNvPr id="3" name="Rectangle 2"/>
          <p:cNvSpPr/>
          <p:nvPr/>
        </p:nvSpPr>
        <p:spPr>
          <a:xfrm rot="19442365">
            <a:off x="4370931" y="4597847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3300" name="Picture 5" descr="thrust_fault_Alborz_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24" name="Picture 4" descr="thrust_fault_Alborz_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AutoShape 5"/>
          <p:cNvSpPr>
            <a:spLocks noChangeArrowheads="1"/>
          </p:cNvSpPr>
          <p:nvPr/>
        </p:nvSpPr>
        <p:spPr bwMode="auto">
          <a:xfrm rot="1457515">
            <a:off x="3451225" y="5908675"/>
            <a:ext cx="3200400" cy="1295400"/>
          </a:xfrm>
          <a:prstGeom prst="leftArrow">
            <a:avLst>
              <a:gd name="adj1" fmla="val 50000"/>
              <a:gd name="adj2" fmla="val 6176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 rot="9585097">
            <a:off x="685800" y="1981200"/>
            <a:ext cx="1927225" cy="758825"/>
          </a:xfrm>
          <a:prstGeom prst="leftArrow">
            <a:avLst>
              <a:gd name="adj1" fmla="val 50000"/>
              <a:gd name="adj2" fmla="val 6349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8722" y="152400"/>
            <a:ext cx="89915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Reverse / Thrust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5348" name="Picture 4" descr="thrust_fault_Alborz_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AutoShape 5"/>
          <p:cNvSpPr>
            <a:spLocks noChangeArrowheads="1"/>
          </p:cNvSpPr>
          <p:nvPr/>
        </p:nvSpPr>
        <p:spPr bwMode="auto">
          <a:xfrm rot="1457515">
            <a:off x="3451225" y="5908675"/>
            <a:ext cx="3200400" cy="1295400"/>
          </a:xfrm>
          <a:prstGeom prst="leftArrow">
            <a:avLst>
              <a:gd name="adj1" fmla="val 50000"/>
              <a:gd name="adj2" fmla="val 6176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 rot="9585097">
            <a:off x="685800" y="1981200"/>
            <a:ext cx="1927225" cy="758825"/>
          </a:xfrm>
          <a:prstGeom prst="leftArrow">
            <a:avLst>
              <a:gd name="adj1" fmla="val 50000"/>
              <a:gd name="adj2" fmla="val 6349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8722" y="152400"/>
            <a:ext cx="89915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Reverse / Thrust Fault</a:t>
            </a:r>
          </a:p>
        </p:txBody>
      </p:sp>
      <p:sp>
        <p:nvSpPr>
          <p:cNvPr id="3" name="Rectangle 2"/>
          <p:cNvSpPr/>
          <p:nvPr/>
        </p:nvSpPr>
        <p:spPr>
          <a:xfrm rot="20380658">
            <a:off x="1238087" y="3095690"/>
            <a:ext cx="45448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Fault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8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“It’s not my fault.”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reverse / thrust fault?</a:t>
            </a:r>
          </a:p>
        </p:txBody>
      </p:sp>
      <p:pic>
        <p:nvPicPr>
          <p:cNvPr id="209923" name="Picture 4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09924" name="Text Box 11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09925" name="Picture 13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sp>
        <p:nvSpPr>
          <p:cNvPr id="209926" name="Rectangle 1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7" name="Rectangle 1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WordArt 1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09929" name="WordArt 1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reverse / thrust fault?</a:t>
            </a:r>
          </a:p>
        </p:txBody>
      </p:sp>
      <p:pic>
        <p:nvPicPr>
          <p:cNvPr id="210947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0949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0953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reverse / thrust fault?</a:t>
            </a:r>
          </a:p>
        </p:txBody>
      </p:sp>
      <p:pic>
        <p:nvPicPr>
          <p:cNvPr id="211971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1973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1977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1978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reverse / thrust fault?</a:t>
            </a:r>
          </a:p>
        </p:txBody>
      </p:sp>
      <p:pic>
        <p:nvPicPr>
          <p:cNvPr id="212995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2997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3001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3002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14019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4021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4025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4026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14027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15043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5045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5049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5050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15051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15052" name="Left Arrow 1"/>
          <p:cNvSpPr>
            <a:spLocks noChangeArrowheads="1"/>
          </p:cNvSpPr>
          <p:nvPr/>
        </p:nvSpPr>
        <p:spPr bwMode="auto">
          <a:xfrm>
            <a:off x="228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Left Arrow 12"/>
          <p:cNvSpPr>
            <a:spLocks noChangeArrowheads="1"/>
          </p:cNvSpPr>
          <p:nvPr/>
        </p:nvSpPr>
        <p:spPr bwMode="auto">
          <a:xfrm rot="10800000">
            <a:off x="2895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Left Arrow 13"/>
          <p:cNvSpPr>
            <a:spLocks noChangeArrowheads="1"/>
          </p:cNvSpPr>
          <p:nvPr/>
        </p:nvSpPr>
        <p:spPr bwMode="auto">
          <a:xfrm rot="10800000">
            <a:off x="49530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5" name="Left Arrow 14"/>
          <p:cNvSpPr>
            <a:spLocks noChangeArrowheads="1"/>
          </p:cNvSpPr>
          <p:nvPr/>
        </p:nvSpPr>
        <p:spPr bwMode="auto">
          <a:xfrm>
            <a:off x="73152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229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Area of Focus: Earth’s Plate Boundaries.</a:t>
            </a:r>
          </a:p>
        </p:txBody>
      </p:sp>
      <p:pic>
        <p:nvPicPr>
          <p:cNvPr id="769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5172075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902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16067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6069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6073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6074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16075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16076" name="Left Arrow 1"/>
          <p:cNvSpPr>
            <a:spLocks noChangeArrowheads="1"/>
          </p:cNvSpPr>
          <p:nvPr/>
        </p:nvSpPr>
        <p:spPr bwMode="auto">
          <a:xfrm>
            <a:off x="228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Left Arrow 12"/>
          <p:cNvSpPr>
            <a:spLocks noChangeArrowheads="1"/>
          </p:cNvSpPr>
          <p:nvPr/>
        </p:nvSpPr>
        <p:spPr bwMode="auto">
          <a:xfrm rot="10800000">
            <a:off x="2895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8" name="Left Arrow 13"/>
          <p:cNvSpPr>
            <a:spLocks noChangeArrowheads="1"/>
          </p:cNvSpPr>
          <p:nvPr/>
        </p:nvSpPr>
        <p:spPr bwMode="auto">
          <a:xfrm rot="10800000">
            <a:off x="49530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9" name="Left Arrow 14"/>
          <p:cNvSpPr>
            <a:spLocks noChangeArrowheads="1"/>
          </p:cNvSpPr>
          <p:nvPr/>
        </p:nvSpPr>
        <p:spPr bwMode="auto">
          <a:xfrm>
            <a:off x="73152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2171" y="56187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977" y="5736890"/>
            <a:ext cx="39100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43013" y="5815013"/>
            <a:ext cx="2667000" cy="63023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334000" y="5767388"/>
            <a:ext cx="3479800" cy="68738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17091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7093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7097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7098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17099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17100" name="Left Arrow 1"/>
          <p:cNvSpPr>
            <a:spLocks noChangeArrowheads="1"/>
          </p:cNvSpPr>
          <p:nvPr/>
        </p:nvSpPr>
        <p:spPr bwMode="auto">
          <a:xfrm>
            <a:off x="228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01" name="Left Arrow 12"/>
          <p:cNvSpPr>
            <a:spLocks noChangeArrowheads="1"/>
          </p:cNvSpPr>
          <p:nvPr/>
        </p:nvSpPr>
        <p:spPr bwMode="auto">
          <a:xfrm rot="10800000">
            <a:off x="2895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02" name="Left Arrow 13"/>
          <p:cNvSpPr>
            <a:spLocks noChangeArrowheads="1"/>
          </p:cNvSpPr>
          <p:nvPr/>
        </p:nvSpPr>
        <p:spPr bwMode="auto">
          <a:xfrm rot="10800000">
            <a:off x="49530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03" name="Left Arrow 14"/>
          <p:cNvSpPr>
            <a:spLocks noChangeArrowheads="1"/>
          </p:cNvSpPr>
          <p:nvPr/>
        </p:nvSpPr>
        <p:spPr bwMode="auto">
          <a:xfrm>
            <a:off x="73152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2171" y="56187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977" y="5736890"/>
            <a:ext cx="39100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42336" y="5815283"/>
            <a:ext cx="2667000" cy="629493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334000" y="5767388"/>
            <a:ext cx="3479800" cy="68738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18115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8117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0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8121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8122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18123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18124" name="Left Arrow 1"/>
          <p:cNvSpPr>
            <a:spLocks noChangeArrowheads="1"/>
          </p:cNvSpPr>
          <p:nvPr/>
        </p:nvSpPr>
        <p:spPr bwMode="auto">
          <a:xfrm>
            <a:off x="228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Left Arrow 12"/>
          <p:cNvSpPr>
            <a:spLocks noChangeArrowheads="1"/>
          </p:cNvSpPr>
          <p:nvPr/>
        </p:nvSpPr>
        <p:spPr bwMode="auto">
          <a:xfrm rot="10800000">
            <a:off x="2895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6" name="Left Arrow 13"/>
          <p:cNvSpPr>
            <a:spLocks noChangeArrowheads="1"/>
          </p:cNvSpPr>
          <p:nvPr/>
        </p:nvSpPr>
        <p:spPr bwMode="auto">
          <a:xfrm rot="10800000">
            <a:off x="49530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7" name="Left Arrow 14"/>
          <p:cNvSpPr>
            <a:spLocks noChangeArrowheads="1"/>
          </p:cNvSpPr>
          <p:nvPr/>
        </p:nvSpPr>
        <p:spPr bwMode="auto">
          <a:xfrm>
            <a:off x="73152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2171" y="56187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977" y="5736890"/>
            <a:ext cx="39100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34000" y="5767388"/>
            <a:ext cx="3479800" cy="68738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19139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19141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4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19145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19146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19147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19148" name="Left Arrow 1"/>
          <p:cNvSpPr>
            <a:spLocks noChangeArrowheads="1"/>
          </p:cNvSpPr>
          <p:nvPr/>
        </p:nvSpPr>
        <p:spPr bwMode="auto">
          <a:xfrm>
            <a:off x="228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49" name="Left Arrow 12"/>
          <p:cNvSpPr>
            <a:spLocks noChangeArrowheads="1"/>
          </p:cNvSpPr>
          <p:nvPr/>
        </p:nvSpPr>
        <p:spPr bwMode="auto">
          <a:xfrm rot="10800000">
            <a:off x="2895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50" name="Left Arrow 13"/>
          <p:cNvSpPr>
            <a:spLocks noChangeArrowheads="1"/>
          </p:cNvSpPr>
          <p:nvPr/>
        </p:nvSpPr>
        <p:spPr bwMode="auto">
          <a:xfrm rot="10800000">
            <a:off x="49530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51" name="Left Arrow 14"/>
          <p:cNvSpPr>
            <a:spLocks noChangeArrowheads="1"/>
          </p:cNvSpPr>
          <p:nvPr/>
        </p:nvSpPr>
        <p:spPr bwMode="auto">
          <a:xfrm>
            <a:off x="73152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2171" y="56187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977" y="5736890"/>
            <a:ext cx="39100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34000" y="5767388"/>
            <a:ext cx="3479800" cy="68738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20163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20165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8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0169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20170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20171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20172" name="Left Arrow 1"/>
          <p:cNvSpPr>
            <a:spLocks noChangeArrowheads="1"/>
          </p:cNvSpPr>
          <p:nvPr/>
        </p:nvSpPr>
        <p:spPr bwMode="auto">
          <a:xfrm>
            <a:off x="228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Left Arrow 12"/>
          <p:cNvSpPr>
            <a:spLocks noChangeArrowheads="1"/>
          </p:cNvSpPr>
          <p:nvPr/>
        </p:nvSpPr>
        <p:spPr bwMode="auto">
          <a:xfrm rot="10800000">
            <a:off x="2895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4" name="Left Arrow 13"/>
          <p:cNvSpPr>
            <a:spLocks noChangeArrowheads="1"/>
          </p:cNvSpPr>
          <p:nvPr/>
        </p:nvSpPr>
        <p:spPr bwMode="auto">
          <a:xfrm rot="10800000">
            <a:off x="49530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5" name="Left Arrow 14"/>
          <p:cNvSpPr>
            <a:spLocks noChangeArrowheads="1"/>
          </p:cNvSpPr>
          <p:nvPr/>
        </p:nvSpPr>
        <p:spPr bwMode="auto">
          <a:xfrm>
            <a:off x="73152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2171" y="56187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977" y="5736890"/>
            <a:ext cx="39100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34000" y="5767394"/>
            <a:ext cx="3479022" cy="686951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1651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FF9900"/>
                </a:solidFill>
              </a:rPr>
              <a:t>reverse / thrust fault</a:t>
            </a:r>
            <a:r>
              <a:rPr lang="en-US" smtClean="0"/>
              <a:t>?</a:t>
            </a:r>
          </a:p>
        </p:txBody>
      </p:sp>
      <p:pic>
        <p:nvPicPr>
          <p:cNvPr id="221187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21189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1193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21194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21195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21196" name="Left Arrow 1"/>
          <p:cNvSpPr>
            <a:spLocks noChangeArrowheads="1"/>
          </p:cNvSpPr>
          <p:nvPr/>
        </p:nvSpPr>
        <p:spPr bwMode="auto">
          <a:xfrm>
            <a:off x="228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Left Arrow 12"/>
          <p:cNvSpPr>
            <a:spLocks noChangeArrowheads="1"/>
          </p:cNvSpPr>
          <p:nvPr/>
        </p:nvSpPr>
        <p:spPr bwMode="auto">
          <a:xfrm rot="10800000">
            <a:off x="2895600" y="35052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8" name="Left Arrow 13"/>
          <p:cNvSpPr>
            <a:spLocks noChangeArrowheads="1"/>
          </p:cNvSpPr>
          <p:nvPr/>
        </p:nvSpPr>
        <p:spPr bwMode="auto">
          <a:xfrm rot="10800000">
            <a:off x="49530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9" name="Left Arrow 14"/>
          <p:cNvSpPr>
            <a:spLocks noChangeArrowheads="1"/>
          </p:cNvSpPr>
          <p:nvPr/>
        </p:nvSpPr>
        <p:spPr bwMode="auto">
          <a:xfrm>
            <a:off x="7315200" y="3657600"/>
            <a:ext cx="1371600" cy="685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2171" y="561870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977" y="5736890"/>
            <a:ext cx="39100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22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2212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“It’s your fault.”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normal fault?</a:t>
            </a:r>
          </a:p>
        </p:txBody>
      </p:sp>
      <p:pic>
        <p:nvPicPr>
          <p:cNvPr id="223235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23236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23237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3240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normal fault?</a:t>
            </a:r>
          </a:p>
        </p:txBody>
      </p:sp>
      <p:pic>
        <p:nvPicPr>
          <p:cNvPr id="224259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24260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4264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normal fault?</a:t>
            </a:r>
          </a:p>
        </p:txBody>
      </p:sp>
      <p:pic>
        <p:nvPicPr>
          <p:cNvPr id="225283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25284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5288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25289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305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Two types of Crust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</p:txBody>
      </p:sp>
      <p:pic>
        <p:nvPicPr>
          <p:cNvPr id="770051" name="Picture 4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458200" cy="4114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0052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26307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26308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6312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26313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26314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27331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27332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7336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27337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27338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27339" name="Right Arrow 1"/>
          <p:cNvSpPr>
            <a:spLocks noChangeArrowheads="1"/>
          </p:cNvSpPr>
          <p:nvPr/>
        </p:nvSpPr>
        <p:spPr bwMode="auto">
          <a:xfrm>
            <a:off x="381000" y="35814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Right Arrow 11"/>
          <p:cNvSpPr>
            <a:spLocks noChangeArrowheads="1"/>
          </p:cNvSpPr>
          <p:nvPr/>
        </p:nvSpPr>
        <p:spPr bwMode="auto">
          <a:xfrm rot="10800000">
            <a:off x="2865438" y="3581400"/>
            <a:ext cx="1477962" cy="762000"/>
          </a:xfrm>
          <a:prstGeom prst="right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1" name="Right Arrow 12"/>
          <p:cNvSpPr>
            <a:spLocks noChangeArrowheads="1"/>
          </p:cNvSpPr>
          <p:nvPr/>
        </p:nvSpPr>
        <p:spPr bwMode="auto">
          <a:xfrm rot="10800000">
            <a:off x="4968875" y="3516313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2" name="Right Arrow 13"/>
          <p:cNvSpPr>
            <a:spLocks noChangeArrowheads="1"/>
          </p:cNvSpPr>
          <p:nvPr/>
        </p:nvSpPr>
        <p:spPr bwMode="auto">
          <a:xfrm>
            <a:off x="7243763" y="3494088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28355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28356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9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8360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28361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28362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28363" name="Right Arrow 1"/>
          <p:cNvSpPr>
            <a:spLocks noChangeArrowheads="1"/>
          </p:cNvSpPr>
          <p:nvPr/>
        </p:nvSpPr>
        <p:spPr bwMode="auto">
          <a:xfrm>
            <a:off x="381000" y="35814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4" name="Right Arrow 11"/>
          <p:cNvSpPr>
            <a:spLocks noChangeArrowheads="1"/>
          </p:cNvSpPr>
          <p:nvPr/>
        </p:nvSpPr>
        <p:spPr bwMode="auto">
          <a:xfrm rot="10800000">
            <a:off x="2865438" y="3581400"/>
            <a:ext cx="1477962" cy="762000"/>
          </a:xfrm>
          <a:prstGeom prst="right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Right Arrow 12"/>
          <p:cNvSpPr>
            <a:spLocks noChangeArrowheads="1"/>
          </p:cNvSpPr>
          <p:nvPr/>
        </p:nvSpPr>
        <p:spPr bwMode="auto">
          <a:xfrm rot="10800000">
            <a:off x="4968875" y="3516313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6" name="Right Arrow 13"/>
          <p:cNvSpPr>
            <a:spLocks noChangeArrowheads="1"/>
          </p:cNvSpPr>
          <p:nvPr/>
        </p:nvSpPr>
        <p:spPr bwMode="auto">
          <a:xfrm>
            <a:off x="7243763" y="3494088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4417" y="5676205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461" y="5753149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5810250"/>
            <a:ext cx="3798888" cy="6556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867400" y="5832475"/>
            <a:ext cx="2603500" cy="6556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29379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29380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9384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29385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29386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29387" name="Right Arrow 1"/>
          <p:cNvSpPr>
            <a:spLocks noChangeArrowheads="1"/>
          </p:cNvSpPr>
          <p:nvPr/>
        </p:nvSpPr>
        <p:spPr bwMode="auto">
          <a:xfrm>
            <a:off x="381000" y="35814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Right Arrow 11"/>
          <p:cNvSpPr>
            <a:spLocks noChangeArrowheads="1"/>
          </p:cNvSpPr>
          <p:nvPr/>
        </p:nvSpPr>
        <p:spPr bwMode="auto">
          <a:xfrm rot="10800000">
            <a:off x="2865438" y="3581400"/>
            <a:ext cx="1477962" cy="762000"/>
          </a:xfrm>
          <a:prstGeom prst="right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9" name="Right Arrow 12"/>
          <p:cNvSpPr>
            <a:spLocks noChangeArrowheads="1"/>
          </p:cNvSpPr>
          <p:nvPr/>
        </p:nvSpPr>
        <p:spPr bwMode="auto">
          <a:xfrm rot="10800000">
            <a:off x="4968875" y="3516313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90" name="Right Arrow 13"/>
          <p:cNvSpPr>
            <a:spLocks noChangeArrowheads="1"/>
          </p:cNvSpPr>
          <p:nvPr/>
        </p:nvSpPr>
        <p:spPr bwMode="auto">
          <a:xfrm>
            <a:off x="7243763" y="3494088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4417" y="5676205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461" y="5753149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5810275"/>
            <a:ext cx="3799114" cy="65519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867400" y="5832475"/>
            <a:ext cx="2603500" cy="6556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30403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30404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7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30408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30409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30410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30411" name="Right Arrow 1"/>
          <p:cNvSpPr>
            <a:spLocks noChangeArrowheads="1"/>
          </p:cNvSpPr>
          <p:nvPr/>
        </p:nvSpPr>
        <p:spPr bwMode="auto">
          <a:xfrm>
            <a:off x="381000" y="35814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2" name="Right Arrow 11"/>
          <p:cNvSpPr>
            <a:spLocks noChangeArrowheads="1"/>
          </p:cNvSpPr>
          <p:nvPr/>
        </p:nvSpPr>
        <p:spPr bwMode="auto">
          <a:xfrm rot="10800000">
            <a:off x="2865438" y="3581400"/>
            <a:ext cx="1477962" cy="762000"/>
          </a:xfrm>
          <a:prstGeom prst="right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Right Arrow 12"/>
          <p:cNvSpPr>
            <a:spLocks noChangeArrowheads="1"/>
          </p:cNvSpPr>
          <p:nvPr/>
        </p:nvSpPr>
        <p:spPr bwMode="auto">
          <a:xfrm rot="10800000">
            <a:off x="4968875" y="3516313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4" name="Right Arrow 13"/>
          <p:cNvSpPr>
            <a:spLocks noChangeArrowheads="1"/>
          </p:cNvSpPr>
          <p:nvPr/>
        </p:nvSpPr>
        <p:spPr bwMode="auto">
          <a:xfrm>
            <a:off x="7243763" y="3494088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4417" y="5676205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461" y="5753149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67400" y="5832475"/>
            <a:ext cx="2603500" cy="6556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31427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31428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1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31432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31433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31434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31435" name="Right Arrow 1"/>
          <p:cNvSpPr>
            <a:spLocks noChangeArrowheads="1"/>
          </p:cNvSpPr>
          <p:nvPr/>
        </p:nvSpPr>
        <p:spPr bwMode="auto">
          <a:xfrm>
            <a:off x="381000" y="35814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6" name="Right Arrow 11"/>
          <p:cNvSpPr>
            <a:spLocks noChangeArrowheads="1"/>
          </p:cNvSpPr>
          <p:nvPr/>
        </p:nvSpPr>
        <p:spPr bwMode="auto">
          <a:xfrm rot="10800000">
            <a:off x="2865438" y="3581400"/>
            <a:ext cx="1477962" cy="762000"/>
          </a:xfrm>
          <a:prstGeom prst="right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7" name="Right Arrow 12"/>
          <p:cNvSpPr>
            <a:spLocks noChangeArrowheads="1"/>
          </p:cNvSpPr>
          <p:nvPr/>
        </p:nvSpPr>
        <p:spPr bwMode="auto">
          <a:xfrm rot="10800000">
            <a:off x="4968875" y="3516313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8" name="Right Arrow 13"/>
          <p:cNvSpPr>
            <a:spLocks noChangeArrowheads="1"/>
          </p:cNvSpPr>
          <p:nvPr/>
        </p:nvSpPr>
        <p:spPr bwMode="auto">
          <a:xfrm>
            <a:off x="7243763" y="3494088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4417" y="5676205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461" y="5753149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67400" y="5832475"/>
            <a:ext cx="2603500" cy="6556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32451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32452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32456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32457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32458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32459" name="Right Arrow 1"/>
          <p:cNvSpPr>
            <a:spLocks noChangeArrowheads="1"/>
          </p:cNvSpPr>
          <p:nvPr/>
        </p:nvSpPr>
        <p:spPr bwMode="auto">
          <a:xfrm>
            <a:off x="381000" y="35814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0" name="Right Arrow 11"/>
          <p:cNvSpPr>
            <a:spLocks noChangeArrowheads="1"/>
          </p:cNvSpPr>
          <p:nvPr/>
        </p:nvSpPr>
        <p:spPr bwMode="auto">
          <a:xfrm rot="10800000">
            <a:off x="2865438" y="3581400"/>
            <a:ext cx="1477962" cy="762000"/>
          </a:xfrm>
          <a:prstGeom prst="right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1" name="Right Arrow 12"/>
          <p:cNvSpPr>
            <a:spLocks noChangeArrowheads="1"/>
          </p:cNvSpPr>
          <p:nvPr/>
        </p:nvSpPr>
        <p:spPr bwMode="auto">
          <a:xfrm rot="10800000">
            <a:off x="4968875" y="3516313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Right Arrow 13"/>
          <p:cNvSpPr>
            <a:spLocks noChangeArrowheads="1"/>
          </p:cNvSpPr>
          <p:nvPr/>
        </p:nvSpPr>
        <p:spPr bwMode="auto">
          <a:xfrm>
            <a:off x="7243763" y="3494088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4417" y="5676205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461" y="5753149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67400" y="5832328"/>
            <a:ext cx="2604182" cy="65519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a </a:t>
            </a:r>
            <a:r>
              <a:rPr lang="en-US" smtClean="0">
                <a:solidFill>
                  <a:srgbClr val="9966FF"/>
                </a:solidFill>
              </a:rPr>
              <a:t>normal fault</a:t>
            </a:r>
            <a:r>
              <a:rPr lang="en-US" smtClean="0"/>
              <a:t>?</a:t>
            </a:r>
          </a:p>
        </p:txBody>
      </p:sp>
      <p:pic>
        <p:nvPicPr>
          <p:cNvPr id="233475" name="Picture 3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pic>
        <p:nvPicPr>
          <p:cNvPr id="233476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9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33480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33481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233482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33483" name="Right Arrow 1"/>
          <p:cNvSpPr>
            <a:spLocks noChangeArrowheads="1"/>
          </p:cNvSpPr>
          <p:nvPr/>
        </p:nvSpPr>
        <p:spPr bwMode="auto">
          <a:xfrm>
            <a:off x="381000" y="35814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84" name="Right Arrow 11"/>
          <p:cNvSpPr>
            <a:spLocks noChangeArrowheads="1"/>
          </p:cNvSpPr>
          <p:nvPr/>
        </p:nvSpPr>
        <p:spPr bwMode="auto">
          <a:xfrm rot="10800000">
            <a:off x="2865438" y="3581400"/>
            <a:ext cx="1477962" cy="762000"/>
          </a:xfrm>
          <a:prstGeom prst="rightArrow">
            <a:avLst>
              <a:gd name="adj1" fmla="val 50000"/>
              <a:gd name="adj2" fmla="val 499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85" name="Right Arrow 12"/>
          <p:cNvSpPr>
            <a:spLocks noChangeArrowheads="1"/>
          </p:cNvSpPr>
          <p:nvPr/>
        </p:nvSpPr>
        <p:spPr bwMode="auto">
          <a:xfrm rot="10800000">
            <a:off x="4968875" y="3516313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86" name="Right Arrow 13"/>
          <p:cNvSpPr>
            <a:spLocks noChangeArrowheads="1"/>
          </p:cNvSpPr>
          <p:nvPr/>
        </p:nvSpPr>
        <p:spPr bwMode="auto">
          <a:xfrm>
            <a:off x="7243763" y="3494088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4417" y="5676205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461" y="5753149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44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 fault you.”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of False)</a:t>
            </a:r>
          </a:p>
          <a:p>
            <a:pPr eaLnBrk="1" hangingPunct="1"/>
            <a:endParaRPr lang="en-US" smtClean="0"/>
          </a:p>
        </p:txBody>
      </p:sp>
      <p:pic>
        <p:nvPicPr>
          <p:cNvPr id="235523" name="Picture 4" descr="http://earthsci.org/processes/struct/fault/thrus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</p:spPr>
      </p:pic>
      <p:sp>
        <p:nvSpPr>
          <p:cNvPr id="235524" name="Rectangle 7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6868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Continental Crust: Less Dense so it floats higher (Granites)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7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4191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107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771077" name="Freeform 1"/>
          <p:cNvSpPr>
            <a:spLocks/>
          </p:cNvSpPr>
          <p:nvPr/>
        </p:nvSpPr>
        <p:spPr bwMode="auto">
          <a:xfrm>
            <a:off x="971550" y="4513263"/>
            <a:ext cx="3498850" cy="1009650"/>
          </a:xfrm>
          <a:custGeom>
            <a:avLst/>
            <a:gdLst>
              <a:gd name="T0" fmla="*/ 1265393 w 3498379"/>
              <a:gd name="T1" fmla="*/ 14598 h 1009207"/>
              <a:gd name="T2" fmla="*/ 989097 w 3498379"/>
              <a:gd name="T3" fmla="*/ 29210 h 1009207"/>
              <a:gd name="T4" fmla="*/ 858225 w 3498379"/>
              <a:gd name="T5" fmla="*/ 73019 h 1009207"/>
              <a:gd name="T6" fmla="*/ 698265 w 3498379"/>
              <a:gd name="T7" fmla="*/ 116828 h 1009207"/>
              <a:gd name="T8" fmla="*/ 654638 w 3498379"/>
              <a:gd name="T9" fmla="*/ 131433 h 1009207"/>
              <a:gd name="T10" fmla="*/ 523765 w 3498379"/>
              <a:gd name="T11" fmla="*/ 219058 h 1009207"/>
              <a:gd name="T12" fmla="*/ 480145 w 3498379"/>
              <a:gd name="T13" fmla="*/ 248265 h 1009207"/>
              <a:gd name="T14" fmla="*/ 436518 w 3498379"/>
              <a:gd name="T15" fmla="*/ 277470 h 1009207"/>
              <a:gd name="T16" fmla="*/ 407433 w 3498379"/>
              <a:gd name="T17" fmla="*/ 321282 h 1009207"/>
              <a:gd name="T18" fmla="*/ 320179 w 3498379"/>
              <a:gd name="T19" fmla="*/ 379697 h 1009207"/>
              <a:gd name="T20" fmla="*/ 291095 w 3498379"/>
              <a:gd name="T21" fmla="*/ 423508 h 1009207"/>
              <a:gd name="T22" fmla="*/ 247468 w 3498379"/>
              <a:gd name="T23" fmla="*/ 452717 h 1009207"/>
              <a:gd name="T24" fmla="*/ 189306 w 3498379"/>
              <a:gd name="T25" fmla="*/ 540339 h 1009207"/>
              <a:gd name="T26" fmla="*/ 160228 w 3498379"/>
              <a:gd name="T27" fmla="*/ 584149 h 1009207"/>
              <a:gd name="T28" fmla="*/ 116601 w 3498379"/>
              <a:gd name="T29" fmla="*/ 627961 h 1009207"/>
              <a:gd name="T30" fmla="*/ 72975 w 3498379"/>
              <a:gd name="T31" fmla="*/ 715584 h 1009207"/>
              <a:gd name="T32" fmla="*/ 29348 w 3498379"/>
              <a:gd name="T33" fmla="*/ 773998 h 1009207"/>
              <a:gd name="T34" fmla="*/ 29348 w 3498379"/>
              <a:gd name="T35" fmla="*/ 1007659 h 1009207"/>
              <a:gd name="T36" fmla="*/ 102059 w 3498379"/>
              <a:gd name="T37" fmla="*/ 993054 h 1009207"/>
              <a:gd name="T38" fmla="*/ 203841 w 3498379"/>
              <a:gd name="T39" fmla="*/ 876223 h 1009207"/>
              <a:gd name="T40" fmla="*/ 276553 w 3498379"/>
              <a:gd name="T41" fmla="*/ 788601 h 1009207"/>
              <a:gd name="T42" fmla="*/ 334722 w 3498379"/>
              <a:gd name="T43" fmla="*/ 700979 h 1009207"/>
              <a:gd name="T44" fmla="*/ 392891 w 3498379"/>
              <a:gd name="T45" fmla="*/ 613359 h 1009207"/>
              <a:gd name="T46" fmla="*/ 480145 w 3498379"/>
              <a:gd name="T47" fmla="*/ 481922 h 1009207"/>
              <a:gd name="T48" fmla="*/ 509226 w 3498379"/>
              <a:gd name="T49" fmla="*/ 438111 h 1009207"/>
              <a:gd name="T50" fmla="*/ 552849 w 3498379"/>
              <a:gd name="T51" fmla="*/ 408904 h 1009207"/>
              <a:gd name="T52" fmla="*/ 669180 w 3498379"/>
              <a:gd name="T53" fmla="*/ 335886 h 1009207"/>
              <a:gd name="T54" fmla="*/ 756434 w 3498379"/>
              <a:gd name="T55" fmla="*/ 277470 h 1009207"/>
              <a:gd name="T56" fmla="*/ 858225 w 3498379"/>
              <a:gd name="T57" fmla="*/ 248265 h 1009207"/>
              <a:gd name="T58" fmla="*/ 945470 w 3498379"/>
              <a:gd name="T59" fmla="*/ 219058 h 1009207"/>
              <a:gd name="T60" fmla="*/ 1003639 w 3498379"/>
              <a:gd name="T61" fmla="*/ 204452 h 1009207"/>
              <a:gd name="T62" fmla="*/ 1047266 w 3498379"/>
              <a:gd name="T63" fmla="*/ 189848 h 1009207"/>
              <a:gd name="T64" fmla="*/ 1178142 w 3498379"/>
              <a:gd name="T65" fmla="*/ 175248 h 1009207"/>
              <a:gd name="T66" fmla="*/ 1381724 w 3498379"/>
              <a:gd name="T67" fmla="*/ 219058 h 1009207"/>
              <a:gd name="T68" fmla="*/ 1425351 w 3498379"/>
              <a:gd name="T69" fmla="*/ 233657 h 1009207"/>
              <a:gd name="T70" fmla="*/ 1468977 w 3498379"/>
              <a:gd name="T71" fmla="*/ 248265 h 1009207"/>
              <a:gd name="T72" fmla="*/ 3170348 w 3498379"/>
              <a:gd name="T73" fmla="*/ 233657 h 1009207"/>
              <a:gd name="T74" fmla="*/ 3315765 w 3498379"/>
              <a:gd name="T75" fmla="*/ 204452 h 1009207"/>
              <a:gd name="T76" fmla="*/ 3432101 w 3498379"/>
              <a:gd name="T77" fmla="*/ 175248 h 1009207"/>
              <a:gd name="T78" fmla="*/ 3475725 w 3498379"/>
              <a:gd name="T79" fmla="*/ 146039 h 1009207"/>
              <a:gd name="T80" fmla="*/ 3475725 w 3498379"/>
              <a:gd name="T81" fmla="*/ 14598 h 1009207"/>
              <a:gd name="T82" fmla="*/ 3432101 w 3498379"/>
              <a:gd name="T83" fmla="*/ 0 h 1009207"/>
              <a:gd name="T84" fmla="*/ 3083102 w 3498379"/>
              <a:gd name="T85" fmla="*/ 14598 h 1009207"/>
              <a:gd name="T86" fmla="*/ 2937684 w 3498379"/>
              <a:gd name="T87" fmla="*/ 43809 h 1009207"/>
              <a:gd name="T88" fmla="*/ 2864975 w 3498379"/>
              <a:gd name="T89" fmla="*/ 58419 h 1009207"/>
              <a:gd name="T90" fmla="*/ 2821351 w 3498379"/>
              <a:gd name="T91" fmla="*/ 73019 h 1009207"/>
              <a:gd name="T92" fmla="*/ 2734101 w 3498379"/>
              <a:gd name="T93" fmla="*/ 87618 h 1009207"/>
              <a:gd name="T94" fmla="*/ 2123351 w 3498379"/>
              <a:gd name="T95" fmla="*/ 73019 h 1009207"/>
              <a:gd name="T96" fmla="*/ 2414186 w 3498379"/>
              <a:gd name="T97" fmla="*/ 87618 h 1009207"/>
              <a:gd name="T98" fmla="*/ 2530514 w 3498379"/>
              <a:gd name="T99" fmla="*/ 102230 h 1009207"/>
              <a:gd name="T100" fmla="*/ 2632305 w 3498379"/>
              <a:gd name="T101" fmla="*/ 131433 h 1009207"/>
              <a:gd name="T102" fmla="*/ 2675933 w 3498379"/>
              <a:gd name="T103" fmla="*/ 146039 h 1009207"/>
              <a:gd name="T104" fmla="*/ 2806809 w 3498379"/>
              <a:gd name="T105" fmla="*/ 131433 h 1009207"/>
              <a:gd name="T106" fmla="*/ 2835891 w 3498379"/>
              <a:gd name="T107" fmla="*/ 87618 h 1009207"/>
              <a:gd name="T108" fmla="*/ 2777727 w 3498379"/>
              <a:gd name="T109" fmla="*/ 73019 h 1009207"/>
              <a:gd name="T110" fmla="*/ 2690475 w 3498379"/>
              <a:gd name="T111" fmla="*/ 43809 h 1009207"/>
              <a:gd name="T112" fmla="*/ 2646847 w 3498379"/>
              <a:gd name="T113" fmla="*/ 29210 h 1009207"/>
              <a:gd name="T114" fmla="*/ 2137891 w 3498379"/>
              <a:gd name="T115" fmla="*/ 14598 h 1009207"/>
              <a:gd name="T116" fmla="*/ 1192684 w 3498379"/>
              <a:gd name="T117" fmla="*/ 29210 h 10092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98379"/>
              <a:gd name="T178" fmla="*/ 0 h 1009207"/>
              <a:gd name="T179" fmla="*/ 3498379 w 3498379"/>
              <a:gd name="T180" fmla="*/ 1009207 h 10092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98379" h="1009207">
                <a:moveTo>
                  <a:pt x="1263006" y="14514"/>
                </a:moveTo>
                <a:cubicBezTo>
                  <a:pt x="1171082" y="19352"/>
                  <a:pt x="1078630" y="18061"/>
                  <a:pt x="987235" y="29028"/>
                </a:cubicBezTo>
                <a:cubicBezTo>
                  <a:pt x="914696" y="37733"/>
                  <a:pt x="914647" y="60962"/>
                  <a:pt x="856606" y="72571"/>
                </a:cubicBezTo>
                <a:cubicBezTo>
                  <a:pt x="754030" y="93087"/>
                  <a:pt x="807439" y="79285"/>
                  <a:pt x="696949" y="116114"/>
                </a:cubicBezTo>
                <a:lnTo>
                  <a:pt x="653406" y="130628"/>
                </a:lnTo>
                <a:lnTo>
                  <a:pt x="522777" y="217714"/>
                </a:lnTo>
                <a:lnTo>
                  <a:pt x="479235" y="246743"/>
                </a:lnTo>
                <a:lnTo>
                  <a:pt x="435692" y="275771"/>
                </a:lnTo>
                <a:cubicBezTo>
                  <a:pt x="426016" y="290285"/>
                  <a:pt x="419791" y="307827"/>
                  <a:pt x="406663" y="319314"/>
                </a:cubicBezTo>
                <a:cubicBezTo>
                  <a:pt x="380407" y="342288"/>
                  <a:pt x="319577" y="377371"/>
                  <a:pt x="319577" y="377371"/>
                </a:cubicBezTo>
                <a:cubicBezTo>
                  <a:pt x="309901" y="391885"/>
                  <a:pt x="302884" y="408579"/>
                  <a:pt x="290549" y="420914"/>
                </a:cubicBezTo>
                <a:cubicBezTo>
                  <a:pt x="278214" y="433249"/>
                  <a:pt x="258493" y="436815"/>
                  <a:pt x="247006" y="449943"/>
                </a:cubicBezTo>
                <a:cubicBezTo>
                  <a:pt x="224032" y="476199"/>
                  <a:pt x="208301" y="508000"/>
                  <a:pt x="188949" y="537028"/>
                </a:cubicBezTo>
                <a:cubicBezTo>
                  <a:pt x="179273" y="551542"/>
                  <a:pt x="172255" y="568236"/>
                  <a:pt x="159920" y="580571"/>
                </a:cubicBezTo>
                <a:cubicBezTo>
                  <a:pt x="145406" y="595085"/>
                  <a:pt x="129518" y="608345"/>
                  <a:pt x="116377" y="624114"/>
                </a:cubicBezTo>
                <a:cubicBezTo>
                  <a:pt x="47419" y="706864"/>
                  <a:pt x="120443" y="627886"/>
                  <a:pt x="72835" y="711200"/>
                </a:cubicBezTo>
                <a:cubicBezTo>
                  <a:pt x="60833" y="732203"/>
                  <a:pt x="43806" y="749905"/>
                  <a:pt x="29292" y="769257"/>
                </a:cubicBezTo>
                <a:cubicBezTo>
                  <a:pt x="3199" y="847532"/>
                  <a:pt x="-20910" y="901082"/>
                  <a:pt x="29292" y="1001486"/>
                </a:cubicBezTo>
                <a:cubicBezTo>
                  <a:pt x="40325" y="1023551"/>
                  <a:pt x="77673" y="991809"/>
                  <a:pt x="101863" y="986971"/>
                </a:cubicBezTo>
                <a:cubicBezTo>
                  <a:pt x="169596" y="885372"/>
                  <a:pt x="130892" y="919238"/>
                  <a:pt x="203463" y="870857"/>
                </a:cubicBezTo>
                <a:cubicBezTo>
                  <a:pt x="307197" y="715258"/>
                  <a:pt x="145651" y="951407"/>
                  <a:pt x="276035" y="783771"/>
                </a:cubicBezTo>
                <a:cubicBezTo>
                  <a:pt x="297454" y="756232"/>
                  <a:pt x="314740" y="725714"/>
                  <a:pt x="334092" y="696686"/>
                </a:cubicBezTo>
                <a:lnTo>
                  <a:pt x="392149" y="609600"/>
                </a:lnTo>
                <a:lnTo>
                  <a:pt x="479235" y="478971"/>
                </a:lnTo>
                <a:cubicBezTo>
                  <a:pt x="488911" y="464457"/>
                  <a:pt x="493749" y="445104"/>
                  <a:pt x="508263" y="435428"/>
                </a:cubicBezTo>
                <a:lnTo>
                  <a:pt x="551806" y="406400"/>
                </a:lnTo>
                <a:cubicBezTo>
                  <a:pt x="621440" y="301950"/>
                  <a:pt x="522833" y="430552"/>
                  <a:pt x="667920" y="333828"/>
                </a:cubicBezTo>
                <a:cubicBezTo>
                  <a:pt x="696949" y="314476"/>
                  <a:pt x="721908" y="286803"/>
                  <a:pt x="755006" y="275771"/>
                </a:cubicBezTo>
                <a:cubicBezTo>
                  <a:pt x="901370" y="226984"/>
                  <a:pt x="674319" y="301429"/>
                  <a:pt x="856606" y="246743"/>
                </a:cubicBezTo>
                <a:cubicBezTo>
                  <a:pt x="885914" y="237950"/>
                  <a:pt x="914007" y="225135"/>
                  <a:pt x="943692" y="217714"/>
                </a:cubicBezTo>
                <a:cubicBezTo>
                  <a:pt x="963044" y="212876"/>
                  <a:pt x="982569" y="208680"/>
                  <a:pt x="1001749" y="203200"/>
                </a:cubicBezTo>
                <a:cubicBezTo>
                  <a:pt x="1016460" y="198997"/>
                  <a:pt x="1030201" y="191201"/>
                  <a:pt x="1045292" y="188686"/>
                </a:cubicBezTo>
                <a:cubicBezTo>
                  <a:pt x="1088507" y="181483"/>
                  <a:pt x="1132377" y="179009"/>
                  <a:pt x="1175920" y="174171"/>
                </a:cubicBezTo>
                <a:cubicBezTo>
                  <a:pt x="1322398" y="192482"/>
                  <a:pt x="1255030" y="176351"/>
                  <a:pt x="1379120" y="217714"/>
                </a:cubicBezTo>
                <a:lnTo>
                  <a:pt x="1422663" y="232228"/>
                </a:lnTo>
                <a:lnTo>
                  <a:pt x="1466206" y="246743"/>
                </a:lnTo>
                <a:lnTo>
                  <a:pt x="3164377" y="232228"/>
                </a:lnTo>
                <a:cubicBezTo>
                  <a:pt x="3278414" y="230389"/>
                  <a:pt x="3234733" y="221896"/>
                  <a:pt x="3309520" y="203200"/>
                </a:cubicBezTo>
                <a:cubicBezTo>
                  <a:pt x="3342650" y="194918"/>
                  <a:pt x="3392453" y="190762"/>
                  <a:pt x="3425635" y="174171"/>
                </a:cubicBezTo>
                <a:cubicBezTo>
                  <a:pt x="3441237" y="166370"/>
                  <a:pt x="3454663" y="154819"/>
                  <a:pt x="3469177" y="145143"/>
                </a:cubicBezTo>
                <a:cubicBezTo>
                  <a:pt x="3488858" y="86100"/>
                  <a:pt x="3523653" y="58095"/>
                  <a:pt x="3469177" y="14514"/>
                </a:cubicBezTo>
                <a:cubicBezTo>
                  <a:pt x="3457230" y="4957"/>
                  <a:pt x="3440149" y="4838"/>
                  <a:pt x="3425635" y="0"/>
                </a:cubicBezTo>
                <a:cubicBezTo>
                  <a:pt x="3309521" y="4838"/>
                  <a:pt x="3193250" y="6784"/>
                  <a:pt x="3077292" y="14514"/>
                </a:cubicBezTo>
                <a:cubicBezTo>
                  <a:pt x="3016335" y="18578"/>
                  <a:pt x="2987708" y="31196"/>
                  <a:pt x="2932149" y="43543"/>
                </a:cubicBezTo>
                <a:cubicBezTo>
                  <a:pt x="2908067" y="48895"/>
                  <a:pt x="2883510" y="52074"/>
                  <a:pt x="2859577" y="58057"/>
                </a:cubicBezTo>
                <a:cubicBezTo>
                  <a:pt x="2844735" y="61768"/>
                  <a:pt x="2830970" y="69252"/>
                  <a:pt x="2816035" y="72571"/>
                </a:cubicBezTo>
                <a:cubicBezTo>
                  <a:pt x="2787307" y="78955"/>
                  <a:pt x="2757978" y="82248"/>
                  <a:pt x="2728949" y="87086"/>
                </a:cubicBezTo>
                <a:cubicBezTo>
                  <a:pt x="2525749" y="82248"/>
                  <a:pt x="2322607" y="72571"/>
                  <a:pt x="2119349" y="72571"/>
                </a:cubicBezTo>
                <a:cubicBezTo>
                  <a:pt x="2022466" y="72571"/>
                  <a:pt x="2312998" y="80183"/>
                  <a:pt x="2409635" y="87086"/>
                </a:cubicBezTo>
                <a:cubicBezTo>
                  <a:pt x="2448542" y="89865"/>
                  <a:pt x="2487044" y="96762"/>
                  <a:pt x="2525749" y="101600"/>
                </a:cubicBezTo>
                <a:cubicBezTo>
                  <a:pt x="2630171" y="136406"/>
                  <a:pt x="2499748" y="94170"/>
                  <a:pt x="2627349" y="130628"/>
                </a:cubicBezTo>
                <a:cubicBezTo>
                  <a:pt x="2642060" y="134831"/>
                  <a:pt x="2656378" y="140305"/>
                  <a:pt x="2670892" y="145143"/>
                </a:cubicBezTo>
                <a:cubicBezTo>
                  <a:pt x="2714435" y="140305"/>
                  <a:pt x="2760347" y="145600"/>
                  <a:pt x="2801520" y="130628"/>
                </a:cubicBezTo>
                <a:cubicBezTo>
                  <a:pt x="2817914" y="124667"/>
                  <a:pt x="2838350" y="102688"/>
                  <a:pt x="2830549" y="87086"/>
                </a:cubicBezTo>
                <a:cubicBezTo>
                  <a:pt x="2821628" y="69244"/>
                  <a:pt x="2791599" y="78303"/>
                  <a:pt x="2772492" y="72571"/>
                </a:cubicBezTo>
                <a:cubicBezTo>
                  <a:pt x="2743184" y="63778"/>
                  <a:pt x="2714435" y="53219"/>
                  <a:pt x="2685406" y="43543"/>
                </a:cubicBezTo>
                <a:cubicBezTo>
                  <a:pt x="2670892" y="38705"/>
                  <a:pt x="2657156" y="29465"/>
                  <a:pt x="2641863" y="29028"/>
                </a:cubicBezTo>
                <a:lnTo>
                  <a:pt x="2133863" y="14514"/>
                </a:lnTo>
                <a:cubicBezTo>
                  <a:pt x="1413019" y="31677"/>
                  <a:pt x="1727521" y="29028"/>
                  <a:pt x="1190435" y="29028"/>
                </a:cubicBezTo>
              </a:path>
            </a:pathLst>
          </a:custGeom>
          <a:solidFill>
            <a:srgbClr val="99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1078" name="Freeform 3"/>
          <p:cNvSpPr>
            <a:spLocks/>
          </p:cNvSpPr>
          <p:nvPr/>
        </p:nvSpPr>
        <p:spPr bwMode="auto">
          <a:xfrm>
            <a:off x="4664075" y="4470400"/>
            <a:ext cx="3463925" cy="1190625"/>
          </a:xfrm>
          <a:custGeom>
            <a:avLst/>
            <a:gdLst>
              <a:gd name="T0" fmla="*/ 241428 w 3464496"/>
              <a:gd name="T1" fmla="*/ 14639 h 1190226"/>
              <a:gd name="T2" fmla="*/ 9731 w 3464496"/>
              <a:gd name="T3" fmla="*/ 29224 h 1190226"/>
              <a:gd name="T4" fmla="*/ 53176 w 3464496"/>
              <a:gd name="T5" fmla="*/ 189625 h 1190226"/>
              <a:gd name="T6" fmla="*/ 96621 w 3464496"/>
              <a:gd name="T7" fmla="*/ 204207 h 1190226"/>
              <a:gd name="T8" fmla="*/ 183510 w 3464496"/>
              <a:gd name="T9" fmla="*/ 247960 h 1190226"/>
              <a:gd name="T10" fmla="*/ 1863283 w 3464496"/>
              <a:gd name="T11" fmla="*/ 262544 h 1190226"/>
              <a:gd name="T12" fmla="*/ 2370109 w 3464496"/>
              <a:gd name="T13" fmla="*/ 277127 h 1190226"/>
              <a:gd name="T14" fmla="*/ 2456995 w 3464496"/>
              <a:gd name="T15" fmla="*/ 306288 h 1190226"/>
              <a:gd name="T16" fmla="*/ 2630768 w 3464496"/>
              <a:gd name="T17" fmla="*/ 422948 h 1190226"/>
              <a:gd name="T18" fmla="*/ 2674207 w 3464496"/>
              <a:gd name="T19" fmla="*/ 452113 h 1190226"/>
              <a:gd name="T20" fmla="*/ 2717650 w 3464496"/>
              <a:gd name="T21" fmla="*/ 481280 h 1190226"/>
              <a:gd name="T22" fmla="*/ 2847980 w 3464496"/>
              <a:gd name="T23" fmla="*/ 597941 h 1190226"/>
              <a:gd name="T24" fmla="*/ 2876938 w 3464496"/>
              <a:gd name="T25" fmla="*/ 641688 h 1190226"/>
              <a:gd name="T26" fmla="*/ 2920385 w 3464496"/>
              <a:gd name="T27" fmla="*/ 670853 h 1190226"/>
              <a:gd name="T28" fmla="*/ 2978305 w 3464496"/>
              <a:gd name="T29" fmla="*/ 758348 h 1190226"/>
              <a:gd name="T30" fmla="*/ 3021746 w 3464496"/>
              <a:gd name="T31" fmla="*/ 802096 h 1190226"/>
              <a:gd name="T32" fmla="*/ 3079672 w 3464496"/>
              <a:gd name="T33" fmla="*/ 889590 h 1190226"/>
              <a:gd name="T34" fmla="*/ 3108631 w 3464496"/>
              <a:gd name="T35" fmla="*/ 933336 h 1190226"/>
              <a:gd name="T36" fmla="*/ 3152074 w 3464496"/>
              <a:gd name="T37" fmla="*/ 962502 h 1190226"/>
              <a:gd name="T38" fmla="*/ 3181036 w 3464496"/>
              <a:gd name="T39" fmla="*/ 1006251 h 1190226"/>
              <a:gd name="T40" fmla="*/ 3267919 w 3464496"/>
              <a:gd name="T41" fmla="*/ 1079164 h 1190226"/>
              <a:gd name="T42" fmla="*/ 3325844 w 3464496"/>
              <a:gd name="T43" fmla="*/ 1108329 h 1190226"/>
              <a:gd name="T44" fmla="*/ 3354807 w 3464496"/>
              <a:gd name="T45" fmla="*/ 1152078 h 1190226"/>
              <a:gd name="T46" fmla="*/ 3398248 w 3464496"/>
              <a:gd name="T47" fmla="*/ 1166660 h 1190226"/>
              <a:gd name="T48" fmla="*/ 3441692 w 3464496"/>
              <a:gd name="T49" fmla="*/ 1195824 h 1190226"/>
              <a:gd name="T50" fmla="*/ 3456170 w 3464496"/>
              <a:gd name="T51" fmla="*/ 1152078 h 1190226"/>
              <a:gd name="T52" fmla="*/ 3427211 w 3464496"/>
              <a:gd name="T53" fmla="*/ 1108329 h 1190226"/>
              <a:gd name="T54" fmla="*/ 3412727 w 3464496"/>
              <a:gd name="T55" fmla="*/ 1064583 h 1190226"/>
              <a:gd name="T56" fmla="*/ 3398248 w 3464496"/>
              <a:gd name="T57" fmla="*/ 962502 h 1190226"/>
              <a:gd name="T58" fmla="*/ 3369288 w 3464496"/>
              <a:gd name="T59" fmla="*/ 860425 h 1190226"/>
              <a:gd name="T60" fmla="*/ 3296885 w 3464496"/>
              <a:gd name="T61" fmla="*/ 685435 h 1190226"/>
              <a:gd name="T62" fmla="*/ 3267919 w 3464496"/>
              <a:gd name="T63" fmla="*/ 641688 h 1190226"/>
              <a:gd name="T64" fmla="*/ 3209999 w 3464496"/>
              <a:gd name="T65" fmla="*/ 554192 h 1190226"/>
              <a:gd name="T66" fmla="*/ 3152074 w 3464496"/>
              <a:gd name="T67" fmla="*/ 466696 h 1190226"/>
              <a:gd name="T68" fmla="*/ 3123113 w 3464496"/>
              <a:gd name="T69" fmla="*/ 422948 h 1190226"/>
              <a:gd name="T70" fmla="*/ 3079672 w 3464496"/>
              <a:gd name="T71" fmla="*/ 408367 h 1190226"/>
              <a:gd name="T72" fmla="*/ 3007266 w 3464496"/>
              <a:gd name="T73" fmla="*/ 335452 h 1190226"/>
              <a:gd name="T74" fmla="*/ 2934862 w 3464496"/>
              <a:gd name="T75" fmla="*/ 247960 h 1190226"/>
              <a:gd name="T76" fmla="*/ 2847980 w 3464496"/>
              <a:gd name="T77" fmla="*/ 189625 h 1190226"/>
              <a:gd name="T78" fmla="*/ 2804534 w 3464496"/>
              <a:gd name="T79" fmla="*/ 160468 h 1190226"/>
              <a:gd name="T80" fmla="*/ 2761093 w 3464496"/>
              <a:gd name="T81" fmla="*/ 145884 h 1190226"/>
              <a:gd name="T82" fmla="*/ 2674207 w 3464496"/>
              <a:gd name="T83" fmla="*/ 87547 h 1190226"/>
              <a:gd name="T84" fmla="*/ 2572844 w 3464496"/>
              <a:gd name="T85" fmla="*/ 58388 h 1190226"/>
              <a:gd name="T86" fmla="*/ 2428032 w 3464496"/>
              <a:gd name="T87" fmla="*/ 43808 h 1190226"/>
              <a:gd name="T88" fmla="*/ 2210822 w 3464496"/>
              <a:gd name="T89" fmla="*/ 29224 h 1190226"/>
              <a:gd name="T90" fmla="*/ 560014 w 3464496"/>
              <a:gd name="T91" fmla="*/ 14639 h 1190226"/>
              <a:gd name="T92" fmla="*/ 125579 w 3464496"/>
              <a:gd name="T93" fmla="*/ 55 h 11902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64496"/>
              <a:gd name="T142" fmla="*/ 0 h 1190226"/>
              <a:gd name="T143" fmla="*/ 3464496 w 3464496"/>
              <a:gd name="T144" fmla="*/ 1190226 h 11902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64496" h="1190226">
                <a:moveTo>
                  <a:pt x="241988" y="14569"/>
                </a:moveTo>
                <a:cubicBezTo>
                  <a:pt x="164578" y="19407"/>
                  <a:pt x="76267" y="-10821"/>
                  <a:pt x="9759" y="29084"/>
                </a:cubicBezTo>
                <a:cubicBezTo>
                  <a:pt x="-19369" y="46561"/>
                  <a:pt x="23121" y="164597"/>
                  <a:pt x="53302" y="188741"/>
                </a:cubicBezTo>
                <a:cubicBezTo>
                  <a:pt x="65249" y="198298"/>
                  <a:pt x="82331" y="198417"/>
                  <a:pt x="96845" y="203255"/>
                </a:cubicBezTo>
                <a:cubicBezTo>
                  <a:pt x="119746" y="218522"/>
                  <a:pt x="153107" y="246280"/>
                  <a:pt x="183930" y="246798"/>
                </a:cubicBezTo>
                <a:lnTo>
                  <a:pt x="1867588" y="261312"/>
                </a:lnTo>
                <a:cubicBezTo>
                  <a:pt x="2036921" y="266150"/>
                  <a:pt x="2206637" y="263464"/>
                  <a:pt x="2375588" y="275826"/>
                </a:cubicBezTo>
                <a:cubicBezTo>
                  <a:pt x="2406105" y="278059"/>
                  <a:pt x="2462673" y="304855"/>
                  <a:pt x="2462673" y="304855"/>
                </a:cubicBezTo>
                <a:lnTo>
                  <a:pt x="2636845" y="420969"/>
                </a:lnTo>
                <a:lnTo>
                  <a:pt x="2680388" y="449998"/>
                </a:lnTo>
                <a:cubicBezTo>
                  <a:pt x="2694902" y="459674"/>
                  <a:pt x="2711595" y="466691"/>
                  <a:pt x="2723930" y="479026"/>
                </a:cubicBezTo>
                <a:cubicBezTo>
                  <a:pt x="2823351" y="578447"/>
                  <a:pt x="2776858" y="543340"/>
                  <a:pt x="2854559" y="595141"/>
                </a:cubicBezTo>
                <a:cubicBezTo>
                  <a:pt x="2864235" y="609655"/>
                  <a:pt x="2871253" y="626349"/>
                  <a:pt x="2883588" y="638684"/>
                </a:cubicBezTo>
                <a:cubicBezTo>
                  <a:pt x="2895923" y="651019"/>
                  <a:pt x="2915643" y="654584"/>
                  <a:pt x="2927130" y="667712"/>
                </a:cubicBezTo>
                <a:cubicBezTo>
                  <a:pt x="2950104" y="693968"/>
                  <a:pt x="2960519" y="730128"/>
                  <a:pt x="2985188" y="754798"/>
                </a:cubicBezTo>
                <a:cubicBezTo>
                  <a:pt x="2999702" y="769312"/>
                  <a:pt x="3016128" y="782139"/>
                  <a:pt x="3028730" y="798341"/>
                </a:cubicBezTo>
                <a:cubicBezTo>
                  <a:pt x="3050149" y="825880"/>
                  <a:pt x="3067436" y="856398"/>
                  <a:pt x="3086788" y="885426"/>
                </a:cubicBezTo>
                <a:cubicBezTo>
                  <a:pt x="3096464" y="899940"/>
                  <a:pt x="3101302" y="919293"/>
                  <a:pt x="3115816" y="928969"/>
                </a:cubicBezTo>
                <a:lnTo>
                  <a:pt x="3159359" y="957998"/>
                </a:lnTo>
                <a:cubicBezTo>
                  <a:pt x="3169035" y="972512"/>
                  <a:pt x="3177221" y="988140"/>
                  <a:pt x="3188388" y="1001541"/>
                </a:cubicBezTo>
                <a:cubicBezTo>
                  <a:pt x="3215681" y="1034293"/>
                  <a:pt x="3239143" y="1053352"/>
                  <a:pt x="3275473" y="1074112"/>
                </a:cubicBezTo>
                <a:cubicBezTo>
                  <a:pt x="3294259" y="1084847"/>
                  <a:pt x="3314178" y="1093465"/>
                  <a:pt x="3333530" y="1103141"/>
                </a:cubicBezTo>
                <a:cubicBezTo>
                  <a:pt x="3343206" y="1117655"/>
                  <a:pt x="3348937" y="1135787"/>
                  <a:pt x="3362559" y="1146684"/>
                </a:cubicBezTo>
                <a:cubicBezTo>
                  <a:pt x="3374506" y="1156241"/>
                  <a:pt x="3392418" y="1154356"/>
                  <a:pt x="3406102" y="1161198"/>
                </a:cubicBezTo>
                <a:cubicBezTo>
                  <a:pt x="3421704" y="1168999"/>
                  <a:pt x="3435131" y="1180550"/>
                  <a:pt x="3449645" y="1190226"/>
                </a:cubicBezTo>
                <a:cubicBezTo>
                  <a:pt x="3454483" y="1175712"/>
                  <a:pt x="3466674" y="1161775"/>
                  <a:pt x="3464159" y="1146684"/>
                </a:cubicBezTo>
                <a:cubicBezTo>
                  <a:pt x="3461291" y="1129477"/>
                  <a:pt x="3442931" y="1118743"/>
                  <a:pt x="3435130" y="1103141"/>
                </a:cubicBezTo>
                <a:cubicBezTo>
                  <a:pt x="3428288" y="1089457"/>
                  <a:pt x="3425454" y="1074112"/>
                  <a:pt x="3420616" y="1059598"/>
                </a:cubicBezTo>
                <a:cubicBezTo>
                  <a:pt x="3415778" y="1025731"/>
                  <a:pt x="3412222" y="991657"/>
                  <a:pt x="3406102" y="957998"/>
                </a:cubicBezTo>
                <a:cubicBezTo>
                  <a:pt x="3398811" y="917899"/>
                  <a:pt x="3389510" y="893708"/>
                  <a:pt x="3377073" y="856398"/>
                </a:cubicBezTo>
                <a:cubicBezTo>
                  <a:pt x="3356824" y="734900"/>
                  <a:pt x="3378883" y="793797"/>
                  <a:pt x="3304502" y="682226"/>
                </a:cubicBezTo>
                <a:lnTo>
                  <a:pt x="3275473" y="638684"/>
                </a:lnTo>
                <a:cubicBezTo>
                  <a:pt x="3247715" y="555409"/>
                  <a:pt x="3280837" y="633140"/>
                  <a:pt x="3217416" y="551598"/>
                </a:cubicBezTo>
                <a:cubicBezTo>
                  <a:pt x="3195997" y="524059"/>
                  <a:pt x="3178711" y="493541"/>
                  <a:pt x="3159359" y="464512"/>
                </a:cubicBezTo>
                <a:cubicBezTo>
                  <a:pt x="3149683" y="449998"/>
                  <a:pt x="3146879" y="426485"/>
                  <a:pt x="3130330" y="420969"/>
                </a:cubicBezTo>
                <a:lnTo>
                  <a:pt x="3086788" y="406455"/>
                </a:lnTo>
                <a:cubicBezTo>
                  <a:pt x="3009374" y="290336"/>
                  <a:pt x="3110982" y="430650"/>
                  <a:pt x="3014216" y="333884"/>
                </a:cubicBezTo>
                <a:cubicBezTo>
                  <a:pt x="2930353" y="250021"/>
                  <a:pt x="3048650" y="330024"/>
                  <a:pt x="2941645" y="246798"/>
                </a:cubicBezTo>
                <a:cubicBezTo>
                  <a:pt x="2914106" y="225379"/>
                  <a:pt x="2883588" y="208093"/>
                  <a:pt x="2854559" y="188741"/>
                </a:cubicBezTo>
                <a:cubicBezTo>
                  <a:pt x="2840045" y="179065"/>
                  <a:pt x="2827565" y="165228"/>
                  <a:pt x="2811016" y="159712"/>
                </a:cubicBezTo>
                <a:lnTo>
                  <a:pt x="2767473" y="145198"/>
                </a:lnTo>
                <a:cubicBezTo>
                  <a:pt x="2738445" y="125846"/>
                  <a:pt x="2713485" y="98174"/>
                  <a:pt x="2680388" y="87141"/>
                </a:cubicBezTo>
                <a:cubicBezTo>
                  <a:pt x="2649368" y="76801"/>
                  <a:pt x="2610686" y="62669"/>
                  <a:pt x="2578788" y="58112"/>
                </a:cubicBezTo>
                <a:cubicBezTo>
                  <a:pt x="2530654" y="51236"/>
                  <a:pt x="2482112" y="47475"/>
                  <a:pt x="2433645" y="43598"/>
                </a:cubicBezTo>
                <a:cubicBezTo>
                  <a:pt x="2361144" y="37798"/>
                  <a:pt x="2288654" y="30212"/>
                  <a:pt x="2215930" y="29084"/>
                </a:cubicBezTo>
                <a:lnTo>
                  <a:pt x="561302" y="14569"/>
                </a:lnTo>
                <a:cubicBezTo>
                  <a:pt x="203323" y="-1702"/>
                  <a:pt x="348536" y="55"/>
                  <a:pt x="125873" y="55"/>
                </a:cubicBezTo>
              </a:path>
            </a:pathLst>
          </a:custGeom>
          <a:solidFill>
            <a:srgbClr val="99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1079" name="Freeform 2"/>
          <p:cNvSpPr>
            <a:spLocks/>
          </p:cNvSpPr>
          <p:nvPr/>
        </p:nvSpPr>
        <p:spPr bwMode="auto">
          <a:xfrm>
            <a:off x="3497263" y="4470400"/>
            <a:ext cx="763587" cy="246063"/>
          </a:xfrm>
          <a:custGeom>
            <a:avLst/>
            <a:gdLst>
              <a:gd name="T0" fmla="*/ 148156 w 762467"/>
              <a:gd name="T1" fmla="*/ 55856 h 246743"/>
              <a:gd name="T2" fmla="*/ 74078 w 762467"/>
              <a:gd name="T3" fmla="*/ 83786 h 246743"/>
              <a:gd name="T4" fmla="*/ 29630 w 762467"/>
              <a:gd name="T5" fmla="*/ 97750 h 246743"/>
              <a:gd name="T6" fmla="*/ 0 w 762467"/>
              <a:gd name="T7" fmla="*/ 139642 h 246743"/>
              <a:gd name="T8" fmla="*/ 14816 w 762467"/>
              <a:gd name="T9" fmla="*/ 195500 h 246743"/>
              <a:gd name="T10" fmla="*/ 59263 w 762467"/>
              <a:gd name="T11" fmla="*/ 209463 h 246743"/>
              <a:gd name="T12" fmla="*/ 103709 w 762467"/>
              <a:gd name="T13" fmla="*/ 237392 h 246743"/>
              <a:gd name="T14" fmla="*/ 548179 w 762467"/>
              <a:gd name="T15" fmla="*/ 223429 h 246743"/>
              <a:gd name="T16" fmla="*/ 651888 w 762467"/>
              <a:gd name="T17" fmla="*/ 209463 h 246743"/>
              <a:gd name="T18" fmla="*/ 740782 w 762467"/>
              <a:gd name="T19" fmla="*/ 153606 h 246743"/>
              <a:gd name="T20" fmla="*/ 770413 w 762467"/>
              <a:gd name="T21" fmla="*/ 69821 h 246743"/>
              <a:gd name="T22" fmla="*/ 725966 w 762467"/>
              <a:gd name="T23" fmla="*/ 41893 h 246743"/>
              <a:gd name="T24" fmla="*/ 681520 w 762467"/>
              <a:gd name="T25" fmla="*/ 27929 h 246743"/>
              <a:gd name="T26" fmla="*/ 444467 w 762467"/>
              <a:gd name="T27" fmla="*/ 0 h 246743"/>
              <a:gd name="T28" fmla="*/ 118526 w 762467"/>
              <a:gd name="T29" fmla="*/ 13963 h 246743"/>
              <a:gd name="T30" fmla="*/ 74078 w 762467"/>
              <a:gd name="T31" fmla="*/ 41893 h 246743"/>
              <a:gd name="T32" fmla="*/ 59263 w 762467"/>
              <a:gd name="T33" fmla="*/ 97750 h 2467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2467"/>
              <a:gd name="T52" fmla="*/ 0 h 246743"/>
              <a:gd name="T53" fmla="*/ 762467 w 762467"/>
              <a:gd name="T54" fmla="*/ 246743 h 2467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2467" h="246743">
                <a:moveTo>
                  <a:pt x="145143" y="58057"/>
                </a:moveTo>
                <a:cubicBezTo>
                  <a:pt x="120952" y="67733"/>
                  <a:pt x="96966" y="77938"/>
                  <a:pt x="72571" y="87086"/>
                </a:cubicBezTo>
                <a:cubicBezTo>
                  <a:pt x="58246" y="92458"/>
                  <a:pt x="40975" y="92043"/>
                  <a:pt x="29028" y="101600"/>
                </a:cubicBezTo>
                <a:cubicBezTo>
                  <a:pt x="15407" y="112497"/>
                  <a:pt x="9676" y="130629"/>
                  <a:pt x="0" y="145143"/>
                </a:cubicBezTo>
                <a:cubicBezTo>
                  <a:pt x="4838" y="164495"/>
                  <a:pt x="2053" y="187623"/>
                  <a:pt x="14514" y="203200"/>
                </a:cubicBezTo>
                <a:cubicBezTo>
                  <a:pt x="24071" y="215147"/>
                  <a:pt x="44373" y="210872"/>
                  <a:pt x="58057" y="217714"/>
                </a:cubicBezTo>
                <a:cubicBezTo>
                  <a:pt x="73659" y="225515"/>
                  <a:pt x="87086" y="237067"/>
                  <a:pt x="101600" y="246743"/>
                </a:cubicBezTo>
                <a:cubicBezTo>
                  <a:pt x="246743" y="241905"/>
                  <a:pt x="392016" y="240068"/>
                  <a:pt x="537028" y="232229"/>
                </a:cubicBezTo>
                <a:cubicBezTo>
                  <a:pt x="571189" y="230382"/>
                  <a:pt x="606698" y="229995"/>
                  <a:pt x="638628" y="217714"/>
                </a:cubicBezTo>
                <a:cubicBezTo>
                  <a:pt x="671191" y="205190"/>
                  <a:pt x="725714" y="159657"/>
                  <a:pt x="725714" y="159657"/>
                </a:cubicBezTo>
                <a:cubicBezTo>
                  <a:pt x="735390" y="130628"/>
                  <a:pt x="780203" y="89544"/>
                  <a:pt x="754743" y="72571"/>
                </a:cubicBezTo>
                <a:cubicBezTo>
                  <a:pt x="740229" y="62895"/>
                  <a:pt x="726802" y="51344"/>
                  <a:pt x="711200" y="43543"/>
                </a:cubicBezTo>
                <a:cubicBezTo>
                  <a:pt x="697516" y="36701"/>
                  <a:pt x="682368" y="33232"/>
                  <a:pt x="667657" y="29029"/>
                </a:cubicBezTo>
                <a:cubicBezTo>
                  <a:pt x="573295" y="2068"/>
                  <a:pt x="570444" y="11251"/>
                  <a:pt x="435428" y="0"/>
                </a:cubicBezTo>
                <a:cubicBezTo>
                  <a:pt x="328990" y="4838"/>
                  <a:pt x="221903" y="1819"/>
                  <a:pt x="116114" y="14514"/>
                </a:cubicBezTo>
                <a:cubicBezTo>
                  <a:pt x="98794" y="16592"/>
                  <a:pt x="83468" y="29921"/>
                  <a:pt x="72571" y="43543"/>
                </a:cubicBezTo>
                <a:cubicBezTo>
                  <a:pt x="56527" y="63598"/>
                  <a:pt x="58057" y="80665"/>
                  <a:pt x="58057" y="101600"/>
                </a:cubicBezTo>
              </a:path>
            </a:pathLst>
          </a:custGeom>
          <a:solidFill>
            <a:srgbClr val="99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of False)</a:t>
            </a:r>
          </a:p>
          <a:p>
            <a:pPr eaLnBrk="1" hangingPunct="1"/>
            <a:endParaRPr lang="en-US" smtClean="0"/>
          </a:p>
        </p:txBody>
      </p:sp>
      <p:pic>
        <p:nvPicPr>
          <p:cNvPr id="236547" name="Picture 3" descr="http://earthsci.org/processes/struct/fault/thrus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</p:spPr>
      </p:pic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of False)</a:t>
            </a:r>
          </a:p>
          <a:p>
            <a:pPr eaLnBrk="1" hangingPunct="1"/>
            <a:endParaRPr lang="en-US" smtClean="0"/>
          </a:p>
        </p:txBody>
      </p:sp>
      <p:pic>
        <p:nvPicPr>
          <p:cNvPr id="237571" name="Picture 3" descr="http://earthsci.org/processes/struct/fault/thrus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</p:spPr>
      </p:pic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3" name="WordArt 7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of False)</a:t>
            </a:r>
          </a:p>
          <a:p>
            <a:pPr eaLnBrk="1" hangingPunct="1"/>
            <a:endParaRPr lang="en-US" smtClean="0"/>
          </a:p>
        </p:txBody>
      </p:sp>
      <p:pic>
        <p:nvPicPr>
          <p:cNvPr id="238595" name="Picture 3" descr="http://earthsci.org/processes/struct/fault/thrus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</p:spPr>
      </p:pic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7" name="WordArt 5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38598" name="WordArt 6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of False)</a:t>
            </a:r>
          </a:p>
          <a:p>
            <a:pPr eaLnBrk="1" hangingPunct="1"/>
            <a:endParaRPr lang="en-US" smtClean="0"/>
          </a:p>
        </p:txBody>
      </p:sp>
      <p:pic>
        <p:nvPicPr>
          <p:cNvPr id="239619" name="Picture 3" descr="http://earthsci.org/processes/struct/fault/thrus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</p:spPr>
      </p:pic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1" name="WordArt 5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39622" name="WordArt 6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718" y="5257800"/>
            <a:ext cx="67056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or </a:t>
            </a: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of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0643" name="Picture 3" descr="http://earthsci.org/processes/struct/fault/thrus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</p:spPr>
      </p:pic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5" name="WordArt 5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40646" name="WordArt 6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240647" name="Right Arrow 1"/>
          <p:cNvSpPr>
            <a:spLocks noChangeArrowheads="1"/>
          </p:cNvSpPr>
          <p:nvPr/>
        </p:nvSpPr>
        <p:spPr bwMode="auto">
          <a:xfrm>
            <a:off x="685800" y="3771900"/>
            <a:ext cx="2362200" cy="9525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0648" name="Right Arrow 7"/>
          <p:cNvSpPr>
            <a:spLocks noChangeArrowheads="1"/>
          </p:cNvSpPr>
          <p:nvPr/>
        </p:nvSpPr>
        <p:spPr bwMode="auto">
          <a:xfrm rot="10800000">
            <a:off x="5429250" y="3822700"/>
            <a:ext cx="2362200" cy="9525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3889" y="5257800"/>
            <a:ext cx="35333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0650" name="Picture 2" descr="http://blog.beliefnet.com/beyondblue/files/import/imgs/flexing%20muscles%20god%20change%20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1981200" cy="1739900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1668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“It’s your fault.”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or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2691" name="Picture 6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562600"/>
          </a:xfrm>
          <a:noFill/>
          <a:ln w="762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242692" name="Rectangle 7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Rectangle 9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Freeform 1"/>
          <p:cNvSpPr>
            <a:spLocks/>
          </p:cNvSpPr>
          <p:nvPr/>
        </p:nvSpPr>
        <p:spPr bwMode="auto">
          <a:xfrm>
            <a:off x="1770063" y="2046288"/>
            <a:ext cx="3065462" cy="1335087"/>
          </a:xfrm>
          <a:custGeom>
            <a:avLst/>
            <a:gdLst>
              <a:gd name="T0" fmla="*/ 435780 w 3064223"/>
              <a:gd name="T1" fmla="*/ 188622 h 1335315"/>
              <a:gd name="T2" fmla="*/ 348625 w 3064223"/>
              <a:gd name="T3" fmla="*/ 246659 h 1335315"/>
              <a:gd name="T4" fmla="*/ 319572 w 3064223"/>
              <a:gd name="T5" fmla="*/ 290186 h 1335315"/>
              <a:gd name="T6" fmla="*/ 217890 w 3064223"/>
              <a:gd name="T7" fmla="*/ 391752 h 1335315"/>
              <a:gd name="T8" fmla="*/ 188838 w 3064223"/>
              <a:gd name="T9" fmla="*/ 435281 h 1335315"/>
              <a:gd name="T10" fmla="*/ 130734 w 3064223"/>
              <a:gd name="T11" fmla="*/ 478808 h 1335315"/>
              <a:gd name="T12" fmla="*/ 87156 w 3064223"/>
              <a:gd name="T13" fmla="*/ 536845 h 1335315"/>
              <a:gd name="T14" fmla="*/ 0 w 3064223"/>
              <a:gd name="T15" fmla="*/ 681940 h 1335315"/>
              <a:gd name="T16" fmla="*/ 14526 w 3064223"/>
              <a:gd name="T17" fmla="*/ 798014 h 1335315"/>
              <a:gd name="T18" fmla="*/ 130734 w 3064223"/>
              <a:gd name="T19" fmla="*/ 928597 h 1335315"/>
              <a:gd name="T20" fmla="*/ 203364 w 3064223"/>
              <a:gd name="T21" fmla="*/ 1001144 h 1335315"/>
              <a:gd name="T22" fmla="*/ 232416 w 3064223"/>
              <a:gd name="T23" fmla="*/ 1044673 h 1335315"/>
              <a:gd name="T24" fmla="*/ 305046 w 3064223"/>
              <a:gd name="T25" fmla="*/ 1131729 h 1335315"/>
              <a:gd name="T26" fmla="*/ 319572 w 3064223"/>
              <a:gd name="T27" fmla="*/ 1175255 h 1335315"/>
              <a:gd name="T28" fmla="*/ 450307 w 3064223"/>
              <a:gd name="T29" fmla="*/ 1247803 h 1335315"/>
              <a:gd name="T30" fmla="*/ 624618 w 3064223"/>
              <a:gd name="T31" fmla="*/ 1262311 h 1335315"/>
              <a:gd name="T32" fmla="*/ 726301 w 3064223"/>
              <a:gd name="T33" fmla="*/ 1276821 h 1335315"/>
              <a:gd name="T34" fmla="*/ 1423550 w 3064223"/>
              <a:gd name="T35" fmla="*/ 1291330 h 1335315"/>
              <a:gd name="T36" fmla="*/ 1496180 w 3064223"/>
              <a:gd name="T37" fmla="*/ 1305840 h 1335315"/>
              <a:gd name="T38" fmla="*/ 1612389 w 3064223"/>
              <a:gd name="T39" fmla="*/ 1334859 h 1335315"/>
              <a:gd name="T40" fmla="*/ 1714072 w 3064223"/>
              <a:gd name="T41" fmla="*/ 1320349 h 1335315"/>
              <a:gd name="T42" fmla="*/ 1757648 w 3064223"/>
              <a:gd name="T43" fmla="*/ 1305840 h 1335315"/>
              <a:gd name="T44" fmla="*/ 1786701 w 3064223"/>
              <a:gd name="T45" fmla="*/ 1262311 h 1335315"/>
              <a:gd name="T46" fmla="*/ 1830279 w 3064223"/>
              <a:gd name="T47" fmla="*/ 1233293 h 1335315"/>
              <a:gd name="T48" fmla="*/ 1917436 w 3064223"/>
              <a:gd name="T49" fmla="*/ 1146237 h 1335315"/>
              <a:gd name="T50" fmla="*/ 1931962 w 3064223"/>
              <a:gd name="T51" fmla="*/ 1073691 h 1335315"/>
              <a:gd name="T52" fmla="*/ 1946487 w 3064223"/>
              <a:gd name="T53" fmla="*/ 1015654 h 1335315"/>
              <a:gd name="T54" fmla="*/ 1961013 w 3064223"/>
              <a:gd name="T55" fmla="*/ 885070 h 1335315"/>
              <a:gd name="T56" fmla="*/ 2091747 w 3064223"/>
              <a:gd name="T57" fmla="*/ 841541 h 1335315"/>
              <a:gd name="T58" fmla="*/ 2135326 w 3064223"/>
              <a:gd name="T59" fmla="*/ 827033 h 1335315"/>
              <a:gd name="T60" fmla="*/ 2469424 w 3064223"/>
              <a:gd name="T61" fmla="*/ 798014 h 1335315"/>
              <a:gd name="T62" fmla="*/ 2571106 w 3064223"/>
              <a:gd name="T63" fmla="*/ 768995 h 1335315"/>
              <a:gd name="T64" fmla="*/ 2701841 w 3064223"/>
              <a:gd name="T65" fmla="*/ 710958 h 1335315"/>
              <a:gd name="T66" fmla="*/ 2861627 w 3064223"/>
              <a:gd name="T67" fmla="*/ 696448 h 1335315"/>
              <a:gd name="T68" fmla="*/ 2948783 w 3064223"/>
              <a:gd name="T69" fmla="*/ 667429 h 1335315"/>
              <a:gd name="T70" fmla="*/ 2992361 w 3064223"/>
              <a:gd name="T71" fmla="*/ 652919 h 1335315"/>
              <a:gd name="T72" fmla="*/ 3050465 w 3064223"/>
              <a:gd name="T73" fmla="*/ 580374 h 1335315"/>
              <a:gd name="T74" fmla="*/ 3064991 w 3064223"/>
              <a:gd name="T75" fmla="*/ 522337 h 1335315"/>
              <a:gd name="T76" fmla="*/ 3050465 w 3064223"/>
              <a:gd name="T77" fmla="*/ 348225 h 1335315"/>
              <a:gd name="T78" fmla="*/ 2861627 w 3064223"/>
              <a:gd name="T79" fmla="*/ 261167 h 1335315"/>
              <a:gd name="T80" fmla="*/ 2745419 w 3064223"/>
              <a:gd name="T81" fmla="*/ 246659 h 1335315"/>
              <a:gd name="T82" fmla="*/ 2687315 w 3064223"/>
              <a:gd name="T83" fmla="*/ 232149 h 1335315"/>
              <a:gd name="T84" fmla="*/ 2367742 w 3064223"/>
              <a:gd name="T85" fmla="*/ 174112 h 1335315"/>
              <a:gd name="T86" fmla="*/ 2164377 w 3064223"/>
              <a:gd name="T87" fmla="*/ 145093 h 1335315"/>
              <a:gd name="T88" fmla="*/ 2019118 w 3064223"/>
              <a:gd name="T89" fmla="*/ 130585 h 1335315"/>
              <a:gd name="T90" fmla="*/ 1815754 w 3064223"/>
              <a:gd name="T91" fmla="*/ 101566 h 1335315"/>
              <a:gd name="T92" fmla="*/ 1699545 w 3064223"/>
              <a:gd name="T93" fmla="*/ 87056 h 1335315"/>
              <a:gd name="T94" fmla="*/ 1597863 w 3064223"/>
              <a:gd name="T95" fmla="*/ 58037 h 1335315"/>
              <a:gd name="T96" fmla="*/ 1307342 w 3064223"/>
              <a:gd name="T97" fmla="*/ 29019 h 1335315"/>
              <a:gd name="T98" fmla="*/ 1220186 w 3064223"/>
              <a:gd name="T99" fmla="*/ 14511 h 1335315"/>
              <a:gd name="T100" fmla="*/ 1060400 w 3064223"/>
              <a:gd name="T101" fmla="*/ 0 h 1335315"/>
              <a:gd name="T102" fmla="*/ 508410 w 3064223"/>
              <a:gd name="T103" fmla="*/ 29019 h 1335315"/>
              <a:gd name="T104" fmla="*/ 377677 w 3064223"/>
              <a:gd name="T105" fmla="*/ 101566 h 1335315"/>
              <a:gd name="T106" fmla="*/ 319572 w 3064223"/>
              <a:gd name="T107" fmla="*/ 116075 h 1335315"/>
              <a:gd name="T108" fmla="*/ 188838 w 3064223"/>
              <a:gd name="T109" fmla="*/ 159603 h 1335315"/>
              <a:gd name="T110" fmla="*/ 145261 w 3064223"/>
              <a:gd name="T111" fmla="*/ 188622 h 1335315"/>
              <a:gd name="T112" fmla="*/ 58103 w 3064223"/>
              <a:gd name="T113" fmla="*/ 362733 h 1335315"/>
              <a:gd name="T114" fmla="*/ 58103 w 3064223"/>
              <a:gd name="T115" fmla="*/ 507826 h 1335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4223" h="1335315">
                <a:moveTo>
                  <a:pt x="435428" y="188686"/>
                </a:moveTo>
                <a:cubicBezTo>
                  <a:pt x="406400" y="208038"/>
                  <a:pt x="374599" y="223769"/>
                  <a:pt x="348343" y="246743"/>
                </a:cubicBezTo>
                <a:cubicBezTo>
                  <a:pt x="335215" y="258230"/>
                  <a:pt x="330984" y="277320"/>
                  <a:pt x="319314" y="290286"/>
                </a:cubicBezTo>
                <a:cubicBezTo>
                  <a:pt x="287274" y="325886"/>
                  <a:pt x="244281" y="352035"/>
                  <a:pt x="217714" y="391886"/>
                </a:cubicBezTo>
                <a:cubicBezTo>
                  <a:pt x="208038" y="406400"/>
                  <a:pt x="201021" y="423094"/>
                  <a:pt x="188686" y="435429"/>
                </a:cubicBezTo>
                <a:cubicBezTo>
                  <a:pt x="171581" y="452534"/>
                  <a:pt x="147733" y="461867"/>
                  <a:pt x="130628" y="478972"/>
                </a:cubicBezTo>
                <a:cubicBezTo>
                  <a:pt x="113523" y="496077"/>
                  <a:pt x="100958" y="517212"/>
                  <a:pt x="87086" y="537029"/>
                </a:cubicBezTo>
                <a:cubicBezTo>
                  <a:pt x="25781" y="624608"/>
                  <a:pt x="39201" y="603769"/>
                  <a:pt x="0" y="682172"/>
                </a:cubicBezTo>
                <a:cubicBezTo>
                  <a:pt x="4838" y="720877"/>
                  <a:pt x="1395" y="761553"/>
                  <a:pt x="14514" y="798286"/>
                </a:cubicBezTo>
                <a:cubicBezTo>
                  <a:pt x="51587" y="902092"/>
                  <a:pt x="68514" y="866802"/>
                  <a:pt x="130628" y="928915"/>
                </a:cubicBezTo>
                <a:cubicBezTo>
                  <a:pt x="227390" y="1025676"/>
                  <a:pt x="87085" y="924075"/>
                  <a:pt x="203200" y="1001486"/>
                </a:cubicBezTo>
                <a:cubicBezTo>
                  <a:pt x="212876" y="1016000"/>
                  <a:pt x="221061" y="1031628"/>
                  <a:pt x="232228" y="1045029"/>
                </a:cubicBezTo>
                <a:cubicBezTo>
                  <a:pt x="325363" y="1156792"/>
                  <a:pt x="232722" y="1023999"/>
                  <a:pt x="304800" y="1132115"/>
                </a:cubicBezTo>
                <a:cubicBezTo>
                  <a:pt x="309638" y="1146629"/>
                  <a:pt x="308496" y="1164839"/>
                  <a:pt x="319314" y="1175657"/>
                </a:cubicBezTo>
                <a:cubicBezTo>
                  <a:pt x="340410" y="1196753"/>
                  <a:pt x="407823" y="1242613"/>
                  <a:pt x="449943" y="1248229"/>
                </a:cubicBezTo>
                <a:cubicBezTo>
                  <a:pt x="507690" y="1255928"/>
                  <a:pt x="566176" y="1256644"/>
                  <a:pt x="624114" y="1262743"/>
                </a:cubicBezTo>
                <a:cubicBezTo>
                  <a:pt x="658137" y="1266324"/>
                  <a:pt x="691526" y="1276014"/>
                  <a:pt x="725714" y="1277257"/>
                </a:cubicBezTo>
                <a:cubicBezTo>
                  <a:pt x="957840" y="1285698"/>
                  <a:pt x="1190171" y="1286934"/>
                  <a:pt x="1422400" y="1291772"/>
                </a:cubicBezTo>
                <a:cubicBezTo>
                  <a:pt x="1446590" y="1296610"/>
                  <a:pt x="1470933" y="1300739"/>
                  <a:pt x="1494971" y="1306286"/>
                </a:cubicBezTo>
                <a:cubicBezTo>
                  <a:pt x="1533846" y="1315257"/>
                  <a:pt x="1611086" y="1335315"/>
                  <a:pt x="1611086" y="1335315"/>
                </a:cubicBezTo>
                <a:cubicBezTo>
                  <a:pt x="1644953" y="1330477"/>
                  <a:pt x="1679140" y="1327509"/>
                  <a:pt x="1712686" y="1320800"/>
                </a:cubicBezTo>
                <a:cubicBezTo>
                  <a:pt x="1727688" y="1317800"/>
                  <a:pt x="1744281" y="1315843"/>
                  <a:pt x="1756228" y="1306286"/>
                </a:cubicBezTo>
                <a:cubicBezTo>
                  <a:pt x="1769850" y="1295389"/>
                  <a:pt x="1772922" y="1275078"/>
                  <a:pt x="1785257" y="1262743"/>
                </a:cubicBezTo>
                <a:cubicBezTo>
                  <a:pt x="1797592" y="1250408"/>
                  <a:pt x="1815762" y="1245304"/>
                  <a:pt x="1828800" y="1233715"/>
                </a:cubicBezTo>
                <a:cubicBezTo>
                  <a:pt x="1859483" y="1206441"/>
                  <a:pt x="1915886" y="1146629"/>
                  <a:pt x="1915886" y="1146629"/>
                </a:cubicBezTo>
                <a:cubicBezTo>
                  <a:pt x="1920724" y="1122438"/>
                  <a:pt x="1925049" y="1098139"/>
                  <a:pt x="1930400" y="1074057"/>
                </a:cubicBezTo>
                <a:cubicBezTo>
                  <a:pt x="1934727" y="1054584"/>
                  <a:pt x="1941881" y="1035716"/>
                  <a:pt x="1944914" y="1016000"/>
                </a:cubicBezTo>
                <a:cubicBezTo>
                  <a:pt x="1951576" y="972699"/>
                  <a:pt x="1941299" y="925256"/>
                  <a:pt x="1959428" y="885372"/>
                </a:cubicBezTo>
                <a:cubicBezTo>
                  <a:pt x="1971810" y="858133"/>
                  <a:pt x="2073505" y="845967"/>
                  <a:pt x="2090057" y="841829"/>
                </a:cubicBezTo>
                <a:cubicBezTo>
                  <a:pt x="2104900" y="838118"/>
                  <a:pt x="2118665" y="830634"/>
                  <a:pt x="2133600" y="827315"/>
                </a:cubicBezTo>
                <a:cubicBezTo>
                  <a:pt x="2244720" y="802621"/>
                  <a:pt x="2351540" y="805103"/>
                  <a:pt x="2467428" y="798286"/>
                </a:cubicBezTo>
                <a:cubicBezTo>
                  <a:pt x="2486038" y="793634"/>
                  <a:pt x="2548199" y="779672"/>
                  <a:pt x="2569028" y="769257"/>
                </a:cubicBezTo>
                <a:cubicBezTo>
                  <a:pt x="2631129" y="738206"/>
                  <a:pt x="2608130" y="719520"/>
                  <a:pt x="2699657" y="711200"/>
                </a:cubicBezTo>
                <a:lnTo>
                  <a:pt x="2859314" y="696686"/>
                </a:lnTo>
                <a:lnTo>
                  <a:pt x="2946400" y="667657"/>
                </a:lnTo>
                <a:lnTo>
                  <a:pt x="2989943" y="653143"/>
                </a:lnTo>
                <a:cubicBezTo>
                  <a:pt x="3037391" y="510795"/>
                  <a:pt x="2960466" y="711873"/>
                  <a:pt x="3048000" y="580572"/>
                </a:cubicBezTo>
                <a:cubicBezTo>
                  <a:pt x="3059065" y="563974"/>
                  <a:pt x="3057676" y="541867"/>
                  <a:pt x="3062514" y="522515"/>
                </a:cubicBezTo>
                <a:cubicBezTo>
                  <a:pt x="3057676" y="464458"/>
                  <a:pt x="3076562" y="399120"/>
                  <a:pt x="3048000" y="348343"/>
                </a:cubicBezTo>
                <a:cubicBezTo>
                  <a:pt x="3044222" y="341627"/>
                  <a:pt x="2890397" y="268430"/>
                  <a:pt x="2859314" y="261257"/>
                </a:cubicBezTo>
                <a:cubicBezTo>
                  <a:pt x="2821307" y="252486"/>
                  <a:pt x="2781675" y="253155"/>
                  <a:pt x="2743200" y="246743"/>
                </a:cubicBezTo>
                <a:cubicBezTo>
                  <a:pt x="2723523" y="243464"/>
                  <a:pt x="2704648" y="236409"/>
                  <a:pt x="2685143" y="232229"/>
                </a:cubicBezTo>
                <a:cubicBezTo>
                  <a:pt x="2585104" y="210792"/>
                  <a:pt x="2466012" y="188484"/>
                  <a:pt x="2365828" y="174172"/>
                </a:cubicBezTo>
                <a:cubicBezTo>
                  <a:pt x="2298095" y="164496"/>
                  <a:pt x="2230709" y="151951"/>
                  <a:pt x="2162628" y="145143"/>
                </a:cubicBezTo>
                <a:cubicBezTo>
                  <a:pt x="2114247" y="140305"/>
                  <a:pt x="2065732" y="136660"/>
                  <a:pt x="2017486" y="130629"/>
                </a:cubicBezTo>
                <a:cubicBezTo>
                  <a:pt x="1949593" y="122142"/>
                  <a:pt x="1882179" y="110086"/>
                  <a:pt x="1814286" y="101600"/>
                </a:cubicBezTo>
                <a:lnTo>
                  <a:pt x="1698171" y="87086"/>
                </a:lnTo>
                <a:cubicBezTo>
                  <a:pt x="1664304" y="77410"/>
                  <a:pt x="1631190" y="64548"/>
                  <a:pt x="1596571" y="58057"/>
                </a:cubicBezTo>
                <a:cubicBezTo>
                  <a:pt x="1549971" y="49319"/>
                  <a:pt x="1342296" y="33265"/>
                  <a:pt x="1306286" y="29029"/>
                </a:cubicBezTo>
                <a:cubicBezTo>
                  <a:pt x="1277059" y="25591"/>
                  <a:pt x="1248427" y="17954"/>
                  <a:pt x="1219200" y="14515"/>
                </a:cubicBezTo>
                <a:cubicBezTo>
                  <a:pt x="1166128" y="8271"/>
                  <a:pt x="1112762" y="4838"/>
                  <a:pt x="1059543" y="0"/>
                </a:cubicBezTo>
                <a:cubicBezTo>
                  <a:pt x="875695" y="9676"/>
                  <a:pt x="691346" y="12361"/>
                  <a:pt x="508000" y="29029"/>
                </a:cubicBezTo>
                <a:cubicBezTo>
                  <a:pt x="368541" y="41707"/>
                  <a:pt x="464620" y="51743"/>
                  <a:pt x="377371" y="101600"/>
                </a:cubicBezTo>
                <a:cubicBezTo>
                  <a:pt x="360051" y="111497"/>
                  <a:pt x="338238" y="109807"/>
                  <a:pt x="319314" y="116115"/>
                </a:cubicBezTo>
                <a:cubicBezTo>
                  <a:pt x="155363" y="170766"/>
                  <a:pt x="327803" y="124878"/>
                  <a:pt x="188686" y="159657"/>
                </a:cubicBezTo>
                <a:cubicBezTo>
                  <a:pt x="174172" y="169333"/>
                  <a:pt x="156630" y="175558"/>
                  <a:pt x="145143" y="188686"/>
                </a:cubicBezTo>
                <a:cubicBezTo>
                  <a:pt x="115791" y="222232"/>
                  <a:pt x="58057" y="311962"/>
                  <a:pt x="58057" y="362857"/>
                </a:cubicBezTo>
                <a:lnTo>
                  <a:pt x="58057" y="508000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or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3715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Freeform 5"/>
          <p:cNvSpPr>
            <a:spLocks/>
          </p:cNvSpPr>
          <p:nvPr/>
        </p:nvSpPr>
        <p:spPr bwMode="auto">
          <a:xfrm>
            <a:off x="1770063" y="2046288"/>
            <a:ext cx="3065462" cy="1335087"/>
          </a:xfrm>
          <a:custGeom>
            <a:avLst/>
            <a:gdLst>
              <a:gd name="T0" fmla="*/ 435780 w 3064223"/>
              <a:gd name="T1" fmla="*/ 188622 h 1335315"/>
              <a:gd name="T2" fmla="*/ 348625 w 3064223"/>
              <a:gd name="T3" fmla="*/ 246659 h 1335315"/>
              <a:gd name="T4" fmla="*/ 319572 w 3064223"/>
              <a:gd name="T5" fmla="*/ 290186 h 1335315"/>
              <a:gd name="T6" fmla="*/ 217890 w 3064223"/>
              <a:gd name="T7" fmla="*/ 391752 h 1335315"/>
              <a:gd name="T8" fmla="*/ 188838 w 3064223"/>
              <a:gd name="T9" fmla="*/ 435281 h 1335315"/>
              <a:gd name="T10" fmla="*/ 130734 w 3064223"/>
              <a:gd name="T11" fmla="*/ 478808 h 1335315"/>
              <a:gd name="T12" fmla="*/ 87156 w 3064223"/>
              <a:gd name="T13" fmla="*/ 536845 h 1335315"/>
              <a:gd name="T14" fmla="*/ 0 w 3064223"/>
              <a:gd name="T15" fmla="*/ 681940 h 1335315"/>
              <a:gd name="T16" fmla="*/ 14526 w 3064223"/>
              <a:gd name="T17" fmla="*/ 798014 h 1335315"/>
              <a:gd name="T18" fmla="*/ 130734 w 3064223"/>
              <a:gd name="T19" fmla="*/ 928597 h 1335315"/>
              <a:gd name="T20" fmla="*/ 203364 w 3064223"/>
              <a:gd name="T21" fmla="*/ 1001144 h 1335315"/>
              <a:gd name="T22" fmla="*/ 232416 w 3064223"/>
              <a:gd name="T23" fmla="*/ 1044673 h 1335315"/>
              <a:gd name="T24" fmla="*/ 305046 w 3064223"/>
              <a:gd name="T25" fmla="*/ 1131729 h 1335315"/>
              <a:gd name="T26" fmla="*/ 319572 w 3064223"/>
              <a:gd name="T27" fmla="*/ 1175255 h 1335315"/>
              <a:gd name="T28" fmla="*/ 450307 w 3064223"/>
              <a:gd name="T29" fmla="*/ 1247803 h 1335315"/>
              <a:gd name="T30" fmla="*/ 624618 w 3064223"/>
              <a:gd name="T31" fmla="*/ 1262311 h 1335315"/>
              <a:gd name="T32" fmla="*/ 726301 w 3064223"/>
              <a:gd name="T33" fmla="*/ 1276821 h 1335315"/>
              <a:gd name="T34" fmla="*/ 1423550 w 3064223"/>
              <a:gd name="T35" fmla="*/ 1291330 h 1335315"/>
              <a:gd name="T36" fmla="*/ 1496180 w 3064223"/>
              <a:gd name="T37" fmla="*/ 1305840 h 1335315"/>
              <a:gd name="T38" fmla="*/ 1612389 w 3064223"/>
              <a:gd name="T39" fmla="*/ 1334859 h 1335315"/>
              <a:gd name="T40" fmla="*/ 1714072 w 3064223"/>
              <a:gd name="T41" fmla="*/ 1320349 h 1335315"/>
              <a:gd name="T42" fmla="*/ 1757648 w 3064223"/>
              <a:gd name="T43" fmla="*/ 1305840 h 1335315"/>
              <a:gd name="T44" fmla="*/ 1786701 w 3064223"/>
              <a:gd name="T45" fmla="*/ 1262311 h 1335315"/>
              <a:gd name="T46" fmla="*/ 1830279 w 3064223"/>
              <a:gd name="T47" fmla="*/ 1233293 h 1335315"/>
              <a:gd name="T48" fmla="*/ 1917436 w 3064223"/>
              <a:gd name="T49" fmla="*/ 1146237 h 1335315"/>
              <a:gd name="T50" fmla="*/ 1931962 w 3064223"/>
              <a:gd name="T51" fmla="*/ 1073691 h 1335315"/>
              <a:gd name="T52" fmla="*/ 1946487 w 3064223"/>
              <a:gd name="T53" fmla="*/ 1015654 h 1335315"/>
              <a:gd name="T54" fmla="*/ 1961013 w 3064223"/>
              <a:gd name="T55" fmla="*/ 885070 h 1335315"/>
              <a:gd name="T56" fmla="*/ 2091747 w 3064223"/>
              <a:gd name="T57" fmla="*/ 841541 h 1335315"/>
              <a:gd name="T58" fmla="*/ 2135326 w 3064223"/>
              <a:gd name="T59" fmla="*/ 827033 h 1335315"/>
              <a:gd name="T60" fmla="*/ 2469424 w 3064223"/>
              <a:gd name="T61" fmla="*/ 798014 h 1335315"/>
              <a:gd name="T62" fmla="*/ 2571106 w 3064223"/>
              <a:gd name="T63" fmla="*/ 768995 h 1335315"/>
              <a:gd name="T64" fmla="*/ 2701841 w 3064223"/>
              <a:gd name="T65" fmla="*/ 710958 h 1335315"/>
              <a:gd name="T66" fmla="*/ 2861627 w 3064223"/>
              <a:gd name="T67" fmla="*/ 696448 h 1335315"/>
              <a:gd name="T68" fmla="*/ 2948783 w 3064223"/>
              <a:gd name="T69" fmla="*/ 667429 h 1335315"/>
              <a:gd name="T70" fmla="*/ 2992361 w 3064223"/>
              <a:gd name="T71" fmla="*/ 652919 h 1335315"/>
              <a:gd name="T72" fmla="*/ 3050465 w 3064223"/>
              <a:gd name="T73" fmla="*/ 580374 h 1335315"/>
              <a:gd name="T74" fmla="*/ 3064991 w 3064223"/>
              <a:gd name="T75" fmla="*/ 522337 h 1335315"/>
              <a:gd name="T76" fmla="*/ 3050465 w 3064223"/>
              <a:gd name="T77" fmla="*/ 348225 h 1335315"/>
              <a:gd name="T78" fmla="*/ 2861627 w 3064223"/>
              <a:gd name="T79" fmla="*/ 261167 h 1335315"/>
              <a:gd name="T80" fmla="*/ 2745419 w 3064223"/>
              <a:gd name="T81" fmla="*/ 246659 h 1335315"/>
              <a:gd name="T82" fmla="*/ 2687315 w 3064223"/>
              <a:gd name="T83" fmla="*/ 232149 h 1335315"/>
              <a:gd name="T84" fmla="*/ 2367742 w 3064223"/>
              <a:gd name="T85" fmla="*/ 174112 h 1335315"/>
              <a:gd name="T86" fmla="*/ 2164377 w 3064223"/>
              <a:gd name="T87" fmla="*/ 145093 h 1335315"/>
              <a:gd name="T88" fmla="*/ 2019118 w 3064223"/>
              <a:gd name="T89" fmla="*/ 130585 h 1335315"/>
              <a:gd name="T90" fmla="*/ 1815754 w 3064223"/>
              <a:gd name="T91" fmla="*/ 101566 h 1335315"/>
              <a:gd name="T92" fmla="*/ 1699545 w 3064223"/>
              <a:gd name="T93" fmla="*/ 87056 h 1335315"/>
              <a:gd name="T94" fmla="*/ 1597863 w 3064223"/>
              <a:gd name="T95" fmla="*/ 58037 h 1335315"/>
              <a:gd name="T96" fmla="*/ 1307342 w 3064223"/>
              <a:gd name="T97" fmla="*/ 29019 h 1335315"/>
              <a:gd name="T98" fmla="*/ 1220186 w 3064223"/>
              <a:gd name="T99" fmla="*/ 14511 h 1335315"/>
              <a:gd name="T100" fmla="*/ 1060400 w 3064223"/>
              <a:gd name="T101" fmla="*/ 0 h 1335315"/>
              <a:gd name="T102" fmla="*/ 508410 w 3064223"/>
              <a:gd name="T103" fmla="*/ 29019 h 1335315"/>
              <a:gd name="T104" fmla="*/ 377677 w 3064223"/>
              <a:gd name="T105" fmla="*/ 101566 h 1335315"/>
              <a:gd name="T106" fmla="*/ 319572 w 3064223"/>
              <a:gd name="T107" fmla="*/ 116075 h 1335315"/>
              <a:gd name="T108" fmla="*/ 188838 w 3064223"/>
              <a:gd name="T109" fmla="*/ 159603 h 1335315"/>
              <a:gd name="T110" fmla="*/ 145261 w 3064223"/>
              <a:gd name="T111" fmla="*/ 188622 h 1335315"/>
              <a:gd name="T112" fmla="*/ 58103 w 3064223"/>
              <a:gd name="T113" fmla="*/ 362733 h 1335315"/>
              <a:gd name="T114" fmla="*/ 58103 w 3064223"/>
              <a:gd name="T115" fmla="*/ 507826 h 1335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4223" h="1335315">
                <a:moveTo>
                  <a:pt x="435428" y="188686"/>
                </a:moveTo>
                <a:cubicBezTo>
                  <a:pt x="406400" y="208038"/>
                  <a:pt x="374599" y="223769"/>
                  <a:pt x="348343" y="246743"/>
                </a:cubicBezTo>
                <a:cubicBezTo>
                  <a:pt x="335215" y="258230"/>
                  <a:pt x="330984" y="277320"/>
                  <a:pt x="319314" y="290286"/>
                </a:cubicBezTo>
                <a:cubicBezTo>
                  <a:pt x="287274" y="325886"/>
                  <a:pt x="244281" y="352035"/>
                  <a:pt x="217714" y="391886"/>
                </a:cubicBezTo>
                <a:cubicBezTo>
                  <a:pt x="208038" y="406400"/>
                  <a:pt x="201021" y="423094"/>
                  <a:pt x="188686" y="435429"/>
                </a:cubicBezTo>
                <a:cubicBezTo>
                  <a:pt x="171581" y="452534"/>
                  <a:pt x="147733" y="461867"/>
                  <a:pt x="130628" y="478972"/>
                </a:cubicBezTo>
                <a:cubicBezTo>
                  <a:pt x="113523" y="496077"/>
                  <a:pt x="100958" y="517212"/>
                  <a:pt x="87086" y="537029"/>
                </a:cubicBezTo>
                <a:cubicBezTo>
                  <a:pt x="25781" y="624608"/>
                  <a:pt x="39201" y="603769"/>
                  <a:pt x="0" y="682172"/>
                </a:cubicBezTo>
                <a:cubicBezTo>
                  <a:pt x="4838" y="720877"/>
                  <a:pt x="1395" y="761553"/>
                  <a:pt x="14514" y="798286"/>
                </a:cubicBezTo>
                <a:cubicBezTo>
                  <a:pt x="51587" y="902092"/>
                  <a:pt x="68514" y="866802"/>
                  <a:pt x="130628" y="928915"/>
                </a:cubicBezTo>
                <a:cubicBezTo>
                  <a:pt x="227390" y="1025676"/>
                  <a:pt x="87085" y="924075"/>
                  <a:pt x="203200" y="1001486"/>
                </a:cubicBezTo>
                <a:cubicBezTo>
                  <a:pt x="212876" y="1016000"/>
                  <a:pt x="221061" y="1031628"/>
                  <a:pt x="232228" y="1045029"/>
                </a:cubicBezTo>
                <a:cubicBezTo>
                  <a:pt x="325363" y="1156792"/>
                  <a:pt x="232722" y="1023999"/>
                  <a:pt x="304800" y="1132115"/>
                </a:cubicBezTo>
                <a:cubicBezTo>
                  <a:pt x="309638" y="1146629"/>
                  <a:pt x="308496" y="1164839"/>
                  <a:pt x="319314" y="1175657"/>
                </a:cubicBezTo>
                <a:cubicBezTo>
                  <a:pt x="340410" y="1196753"/>
                  <a:pt x="407823" y="1242613"/>
                  <a:pt x="449943" y="1248229"/>
                </a:cubicBezTo>
                <a:cubicBezTo>
                  <a:pt x="507690" y="1255928"/>
                  <a:pt x="566176" y="1256644"/>
                  <a:pt x="624114" y="1262743"/>
                </a:cubicBezTo>
                <a:cubicBezTo>
                  <a:pt x="658137" y="1266324"/>
                  <a:pt x="691526" y="1276014"/>
                  <a:pt x="725714" y="1277257"/>
                </a:cubicBezTo>
                <a:cubicBezTo>
                  <a:pt x="957840" y="1285698"/>
                  <a:pt x="1190171" y="1286934"/>
                  <a:pt x="1422400" y="1291772"/>
                </a:cubicBezTo>
                <a:cubicBezTo>
                  <a:pt x="1446590" y="1296610"/>
                  <a:pt x="1470933" y="1300739"/>
                  <a:pt x="1494971" y="1306286"/>
                </a:cubicBezTo>
                <a:cubicBezTo>
                  <a:pt x="1533846" y="1315257"/>
                  <a:pt x="1611086" y="1335315"/>
                  <a:pt x="1611086" y="1335315"/>
                </a:cubicBezTo>
                <a:cubicBezTo>
                  <a:pt x="1644953" y="1330477"/>
                  <a:pt x="1679140" y="1327509"/>
                  <a:pt x="1712686" y="1320800"/>
                </a:cubicBezTo>
                <a:cubicBezTo>
                  <a:pt x="1727688" y="1317800"/>
                  <a:pt x="1744281" y="1315843"/>
                  <a:pt x="1756228" y="1306286"/>
                </a:cubicBezTo>
                <a:cubicBezTo>
                  <a:pt x="1769850" y="1295389"/>
                  <a:pt x="1772922" y="1275078"/>
                  <a:pt x="1785257" y="1262743"/>
                </a:cubicBezTo>
                <a:cubicBezTo>
                  <a:pt x="1797592" y="1250408"/>
                  <a:pt x="1815762" y="1245304"/>
                  <a:pt x="1828800" y="1233715"/>
                </a:cubicBezTo>
                <a:cubicBezTo>
                  <a:pt x="1859483" y="1206441"/>
                  <a:pt x="1915886" y="1146629"/>
                  <a:pt x="1915886" y="1146629"/>
                </a:cubicBezTo>
                <a:cubicBezTo>
                  <a:pt x="1920724" y="1122438"/>
                  <a:pt x="1925049" y="1098139"/>
                  <a:pt x="1930400" y="1074057"/>
                </a:cubicBezTo>
                <a:cubicBezTo>
                  <a:pt x="1934727" y="1054584"/>
                  <a:pt x="1941881" y="1035716"/>
                  <a:pt x="1944914" y="1016000"/>
                </a:cubicBezTo>
                <a:cubicBezTo>
                  <a:pt x="1951576" y="972699"/>
                  <a:pt x="1941299" y="925256"/>
                  <a:pt x="1959428" y="885372"/>
                </a:cubicBezTo>
                <a:cubicBezTo>
                  <a:pt x="1971810" y="858133"/>
                  <a:pt x="2073505" y="845967"/>
                  <a:pt x="2090057" y="841829"/>
                </a:cubicBezTo>
                <a:cubicBezTo>
                  <a:pt x="2104900" y="838118"/>
                  <a:pt x="2118665" y="830634"/>
                  <a:pt x="2133600" y="827315"/>
                </a:cubicBezTo>
                <a:cubicBezTo>
                  <a:pt x="2244720" y="802621"/>
                  <a:pt x="2351540" y="805103"/>
                  <a:pt x="2467428" y="798286"/>
                </a:cubicBezTo>
                <a:cubicBezTo>
                  <a:pt x="2486038" y="793634"/>
                  <a:pt x="2548199" y="779672"/>
                  <a:pt x="2569028" y="769257"/>
                </a:cubicBezTo>
                <a:cubicBezTo>
                  <a:pt x="2631129" y="738206"/>
                  <a:pt x="2608130" y="719520"/>
                  <a:pt x="2699657" y="711200"/>
                </a:cubicBezTo>
                <a:lnTo>
                  <a:pt x="2859314" y="696686"/>
                </a:lnTo>
                <a:lnTo>
                  <a:pt x="2946400" y="667657"/>
                </a:lnTo>
                <a:lnTo>
                  <a:pt x="2989943" y="653143"/>
                </a:lnTo>
                <a:cubicBezTo>
                  <a:pt x="3037391" y="510795"/>
                  <a:pt x="2960466" y="711873"/>
                  <a:pt x="3048000" y="580572"/>
                </a:cubicBezTo>
                <a:cubicBezTo>
                  <a:pt x="3059065" y="563974"/>
                  <a:pt x="3057676" y="541867"/>
                  <a:pt x="3062514" y="522515"/>
                </a:cubicBezTo>
                <a:cubicBezTo>
                  <a:pt x="3057676" y="464458"/>
                  <a:pt x="3076562" y="399120"/>
                  <a:pt x="3048000" y="348343"/>
                </a:cubicBezTo>
                <a:cubicBezTo>
                  <a:pt x="3044222" y="341627"/>
                  <a:pt x="2890397" y="268430"/>
                  <a:pt x="2859314" y="261257"/>
                </a:cubicBezTo>
                <a:cubicBezTo>
                  <a:pt x="2821307" y="252486"/>
                  <a:pt x="2781675" y="253155"/>
                  <a:pt x="2743200" y="246743"/>
                </a:cubicBezTo>
                <a:cubicBezTo>
                  <a:pt x="2723523" y="243464"/>
                  <a:pt x="2704648" y="236409"/>
                  <a:pt x="2685143" y="232229"/>
                </a:cubicBezTo>
                <a:cubicBezTo>
                  <a:pt x="2585104" y="210792"/>
                  <a:pt x="2466012" y="188484"/>
                  <a:pt x="2365828" y="174172"/>
                </a:cubicBezTo>
                <a:cubicBezTo>
                  <a:pt x="2298095" y="164496"/>
                  <a:pt x="2230709" y="151951"/>
                  <a:pt x="2162628" y="145143"/>
                </a:cubicBezTo>
                <a:cubicBezTo>
                  <a:pt x="2114247" y="140305"/>
                  <a:pt x="2065732" y="136660"/>
                  <a:pt x="2017486" y="130629"/>
                </a:cubicBezTo>
                <a:cubicBezTo>
                  <a:pt x="1949593" y="122142"/>
                  <a:pt x="1882179" y="110086"/>
                  <a:pt x="1814286" y="101600"/>
                </a:cubicBezTo>
                <a:lnTo>
                  <a:pt x="1698171" y="87086"/>
                </a:lnTo>
                <a:cubicBezTo>
                  <a:pt x="1664304" y="77410"/>
                  <a:pt x="1631190" y="64548"/>
                  <a:pt x="1596571" y="58057"/>
                </a:cubicBezTo>
                <a:cubicBezTo>
                  <a:pt x="1549971" y="49319"/>
                  <a:pt x="1342296" y="33265"/>
                  <a:pt x="1306286" y="29029"/>
                </a:cubicBezTo>
                <a:cubicBezTo>
                  <a:pt x="1277059" y="25591"/>
                  <a:pt x="1248427" y="17954"/>
                  <a:pt x="1219200" y="14515"/>
                </a:cubicBezTo>
                <a:cubicBezTo>
                  <a:pt x="1166128" y="8271"/>
                  <a:pt x="1112762" y="4838"/>
                  <a:pt x="1059543" y="0"/>
                </a:cubicBezTo>
                <a:cubicBezTo>
                  <a:pt x="875695" y="9676"/>
                  <a:pt x="691346" y="12361"/>
                  <a:pt x="508000" y="29029"/>
                </a:cubicBezTo>
                <a:cubicBezTo>
                  <a:pt x="368541" y="41707"/>
                  <a:pt x="464620" y="51743"/>
                  <a:pt x="377371" y="101600"/>
                </a:cubicBezTo>
                <a:cubicBezTo>
                  <a:pt x="360051" y="111497"/>
                  <a:pt x="338238" y="109807"/>
                  <a:pt x="319314" y="116115"/>
                </a:cubicBezTo>
                <a:cubicBezTo>
                  <a:pt x="155363" y="170766"/>
                  <a:pt x="327803" y="124878"/>
                  <a:pt x="188686" y="159657"/>
                </a:cubicBezTo>
                <a:cubicBezTo>
                  <a:pt x="174172" y="169333"/>
                  <a:pt x="156630" y="175558"/>
                  <a:pt x="145143" y="188686"/>
                </a:cubicBezTo>
                <a:cubicBezTo>
                  <a:pt x="115791" y="222232"/>
                  <a:pt x="58057" y="311962"/>
                  <a:pt x="58057" y="362857"/>
                </a:cubicBezTo>
                <a:lnTo>
                  <a:pt x="58057" y="508000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or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4739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WordArt 6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44743" name="Freeform 6"/>
          <p:cNvSpPr>
            <a:spLocks/>
          </p:cNvSpPr>
          <p:nvPr/>
        </p:nvSpPr>
        <p:spPr bwMode="auto">
          <a:xfrm>
            <a:off x="1770063" y="2046288"/>
            <a:ext cx="3065462" cy="1335087"/>
          </a:xfrm>
          <a:custGeom>
            <a:avLst/>
            <a:gdLst>
              <a:gd name="T0" fmla="*/ 435780 w 3064223"/>
              <a:gd name="T1" fmla="*/ 188622 h 1335315"/>
              <a:gd name="T2" fmla="*/ 348625 w 3064223"/>
              <a:gd name="T3" fmla="*/ 246659 h 1335315"/>
              <a:gd name="T4" fmla="*/ 319572 w 3064223"/>
              <a:gd name="T5" fmla="*/ 290186 h 1335315"/>
              <a:gd name="T6" fmla="*/ 217890 w 3064223"/>
              <a:gd name="T7" fmla="*/ 391752 h 1335315"/>
              <a:gd name="T8" fmla="*/ 188838 w 3064223"/>
              <a:gd name="T9" fmla="*/ 435281 h 1335315"/>
              <a:gd name="T10" fmla="*/ 130734 w 3064223"/>
              <a:gd name="T11" fmla="*/ 478808 h 1335315"/>
              <a:gd name="T12" fmla="*/ 87156 w 3064223"/>
              <a:gd name="T13" fmla="*/ 536845 h 1335315"/>
              <a:gd name="T14" fmla="*/ 0 w 3064223"/>
              <a:gd name="T15" fmla="*/ 681940 h 1335315"/>
              <a:gd name="T16" fmla="*/ 14526 w 3064223"/>
              <a:gd name="T17" fmla="*/ 798014 h 1335315"/>
              <a:gd name="T18" fmla="*/ 130734 w 3064223"/>
              <a:gd name="T19" fmla="*/ 928597 h 1335315"/>
              <a:gd name="T20" fmla="*/ 203364 w 3064223"/>
              <a:gd name="T21" fmla="*/ 1001144 h 1335315"/>
              <a:gd name="T22" fmla="*/ 232416 w 3064223"/>
              <a:gd name="T23" fmla="*/ 1044673 h 1335315"/>
              <a:gd name="T24" fmla="*/ 305046 w 3064223"/>
              <a:gd name="T25" fmla="*/ 1131729 h 1335315"/>
              <a:gd name="T26" fmla="*/ 319572 w 3064223"/>
              <a:gd name="T27" fmla="*/ 1175255 h 1335315"/>
              <a:gd name="T28" fmla="*/ 450307 w 3064223"/>
              <a:gd name="T29" fmla="*/ 1247803 h 1335315"/>
              <a:gd name="T30" fmla="*/ 624618 w 3064223"/>
              <a:gd name="T31" fmla="*/ 1262311 h 1335315"/>
              <a:gd name="T32" fmla="*/ 726301 w 3064223"/>
              <a:gd name="T33" fmla="*/ 1276821 h 1335315"/>
              <a:gd name="T34" fmla="*/ 1423550 w 3064223"/>
              <a:gd name="T35" fmla="*/ 1291330 h 1335315"/>
              <a:gd name="T36" fmla="*/ 1496180 w 3064223"/>
              <a:gd name="T37" fmla="*/ 1305840 h 1335315"/>
              <a:gd name="T38" fmla="*/ 1612389 w 3064223"/>
              <a:gd name="T39" fmla="*/ 1334859 h 1335315"/>
              <a:gd name="T40" fmla="*/ 1714072 w 3064223"/>
              <a:gd name="T41" fmla="*/ 1320349 h 1335315"/>
              <a:gd name="T42" fmla="*/ 1757648 w 3064223"/>
              <a:gd name="T43" fmla="*/ 1305840 h 1335315"/>
              <a:gd name="T44" fmla="*/ 1786701 w 3064223"/>
              <a:gd name="T45" fmla="*/ 1262311 h 1335315"/>
              <a:gd name="T46" fmla="*/ 1830279 w 3064223"/>
              <a:gd name="T47" fmla="*/ 1233293 h 1335315"/>
              <a:gd name="T48" fmla="*/ 1917436 w 3064223"/>
              <a:gd name="T49" fmla="*/ 1146237 h 1335315"/>
              <a:gd name="T50" fmla="*/ 1931962 w 3064223"/>
              <a:gd name="T51" fmla="*/ 1073691 h 1335315"/>
              <a:gd name="T52" fmla="*/ 1946487 w 3064223"/>
              <a:gd name="T53" fmla="*/ 1015654 h 1335315"/>
              <a:gd name="T54" fmla="*/ 1961013 w 3064223"/>
              <a:gd name="T55" fmla="*/ 885070 h 1335315"/>
              <a:gd name="T56" fmla="*/ 2091747 w 3064223"/>
              <a:gd name="T57" fmla="*/ 841541 h 1335315"/>
              <a:gd name="T58" fmla="*/ 2135326 w 3064223"/>
              <a:gd name="T59" fmla="*/ 827033 h 1335315"/>
              <a:gd name="T60" fmla="*/ 2469424 w 3064223"/>
              <a:gd name="T61" fmla="*/ 798014 h 1335315"/>
              <a:gd name="T62" fmla="*/ 2571106 w 3064223"/>
              <a:gd name="T63" fmla="*/ 768995 h 1335315"/>
              <a:gd name="T64" fmla="*/ 2701841 w 3064223"/>
              <a:gd name="T65" fmla="*/ 710958 h 1335315"/>
              <a:gd name="T66" fmla="*/ 2861627 w 3064223"/>
              <a:gd name="T67" fmla="*/ 696448 h 1335315"/>
              <a:gd name="T68" fmla="*/ 2948783 w 3064223"/>
              <a:gd name="T69" fmla="*/ 667429 h 1335315"/>
              <a:gd name="T70" fmla="*/ 2992361 w 3064223"/>
              <a:gd name="T71" fmla="*/ 652919 h 1335315"/>
              <a:gd name="T72" fmla="*/ 3050465 w 3064223"/>
              <a:gd name="T73" fmla="*/ 580374 h 1335315"/>
              <a:gd name="T74" fmla="*/ 3064991 w 3064223"/>
              <a:gd name="T75" fmla="*/ 522337 h 1335315"/>
              <a:gd name="T76" fmla="*/ 3050465 w 3064223"/>
              <a:gd name="T77" fmla="*/ 348225 h 1335315"/>
              <a:gd name="T78" fmla="*/ 2861627 w 3064223"/>
              <a:gd name="T79" fmla="*/ 261167 h 1335315"/>
              <a:gd name="T80" fmla="*/ 2745419 w 3064223"/>
              <a:gd name="T81" fmla="*/ 246659 h 1335315"/>
              <a:gd name="T82" fmla="*/ 2687315 w 3064223"/>
              <a:gd name="T83" fmla="*/ 232149 h 1335315"/>
              <a:gd name="T84" fmla="*/ 2367742 w 3064223"/>
              <a:gd name="T85" fmla="*/ 174112 h 1335315"/>
              <a:gd name="T86" fmla="*/ 2164377 w 3064223"/>
              <a:gd name="T87" fmla="*/ 145093 h 1335315"/>
              <a:gd name="T88" fmla="*/ 2019118 w 3064223"/>
              <a:gd name="T89" fmla="*/ 130585 h 1335315"/>
              <a:gd name="T90" fmla="*/ 1815754 w 3064223"/>
              <a:gd name="T91" fmla="*/ 101566 h 1335315"/>
              <a:gd name="T92" fmla="*/ 1699545 w 3064223"/>
              <a:gd name="T93" fmla="*/ 87056 h 1335315"/>
              <a:gd name="T94" fmla="*/ 1597863 w 3064223"/>
              <a:gd name="T95" fmla="*/ 58037 h 1335315"/>
              <a:gd name="T96" fmla="*/ 1307342 w 3064223"/>
              <a:gd name="T97" fmla="*/ 29019 h 1335315"/>
              <a:gd name="T98" fmla="*/ 1220186 w 3064223"/>
              <a:gd name="T99" fmla="*/ 14511 h 1335315"/>
              <a:gd name="T100" fmla="*/ 1060400 w 3064223"/>
              <a:gd name="T101" fmla="*/ 0 h 1335315"/>
              <a:gd name="T102" fmla="*/ 508410 w 3064223"/>
              <a:gd name="T103" fmla="*/ 29019 h 1335315"/>
              <a:gd name="T104" fmla="*/ 377677 w 3064223"/>
              <a:gd name="T105" fmla="*/ 101566 h 1335315"/>
              <a:gd name="T106" fmla="*/ 319572 w 3064223"/>
              <a:gd name="T107" fmla="*/ 116075 h 1335315"/>
              <a:gd name="T108" fmla="*/ 188838 w 3064223"/>
              <a:gd name="T109" fmla="*/ 159603 h 1335315"/>
              <a:gd name="T110" fmla="*/ 145261 w 3064223"/>
              <a:gd name="T111" fmla="*/ 188622 h 1335315"/>
              <a:gd name="T112" fmla="*/ 58103 w 3064223"/>
              <a:gd name="T113" fmla="*/ 362733 h 1335315"/>
              <a:gd name="T114" fmla="*/ 58103 w 3064223"/>
              <a:gd name="T115" fmla="*/ 507826 h 1335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4223" h="1335315">
                <a:moveTo>
                  <a:pt x="435428" y="188686"/>
                </a:moveTo>
                <a:cubicBezTo>
                  <a:pt x="406400" y="208038"/>
                  <a:pt x="374599" y="223769"/>
                  <a:pt x="348343" y="246743"/>
                </a:cubicBezTo>
                <a:cubicBezTo>
                  <a:pt x="335215" y="258230"/>
                  <a:pt x="330984" y="277320"/>
                  <a:pt x="319314" y="290286"/>
                </a:cubicBezTo>
                <a:cubicBezTo>
                  <a:pt x="287274" y="325886"/>
                  <a:pt x="244281" y="352035"/>
                  <a:pt x="217714" y="391886"/>
                </a:cubicBezTo>
                <a:cubicBezTo>
                  <a:pt x="208038" y="406400"/>
                  <a:pt x="201021" y="423094"/>
                  <a:pt x="188686" y="435429"/>
                </a:cubicBezTo>
                <a:cubicBezTo>
                  <a:pt x="171581" y="452534"/>
                  <a:pt x="147733" y="461867"/>
                  <a:pt x="130628" y="478972"/>
                </a:cubicBezTo>
                <a:cubicBezTo>
                  <a:pt x="113523" y="496077"/>
                  <a:pt x="100958" y="517212"/>
                  <a:pt x="87086" y="537029"/>
                </a:cubicBezTo>
                <a:cubicBezTo>
                  <a:pt x="25781" y="624608"/>
                  <a:pt x="39201" y="603769"/>
                  <a:pt x="0" y="682172"/>
                </a:cubicBezTo>
                <a:cubicBezTo>
                  <a:pt x="4838" y="720877"/>
                  <a:pt x="1395" y="761553"/>
                  <a:pt x="14514" y="798286"/>
                </a:cubicBezTo>
                <a:cubicBezTo>
                  <a:pt x="51587" y="902092"/>
                  <a:pt x="68514" y="866802"/>
                  <a:pt x="130628" y="928915"/>
                </a:cubicBezTo>
                <a:cubicBezTo>
                  <a:pt x="227390" y="1025676"/>
                  <a:pt x="87085" y="924075"/>
                  <a:pt x="203200" y="1001486"/>
                </a:cubicBezTo>
                <a:cubicBezTo>
                  <a:pt x="212876" y="1016000"/>
                  <a:pt x="221061" y="1031628"/>
                  <a:pt x="232228" y="1045029"/>
                </a:cubicBezTo>
                <a:cubicBezTo>
                  <a:pt x="325363" y="1156792"/>
                  <a:pt x="232722" y="1023999"/>
                  <a:pt x="304800" y="1132115"/>
                </a:cubicBezTo>
                <a:cubicBezTo>
                  <a:pt x="309638" y="1146629"/>
                  <a:pt x="308496" y="1164839"/>
                  <a:pt x="319314" y="1175657"/>
                </a:cubicBezTo>
                <a:cubicBezTo>
                  <a:pt x="340410" y="1196753"/>
                  <a:pt x="407823" y="1242613"/>
                  <a:pt x="449943" y="1248229"/>
                </a:cubicBezTo>
                <a:cubicBezTo>
                  <a:pt x="507690" y="1255928"/>
                  <a:pt x="566176" y="1256644"/>
                  <a:pt x="624114" y="1262743"/>
                </a:cubicBezTo>
                <a:cubicBezTo>
                  <a:pt x="658137" y="1266324"/>
                  <a:pt x="691526" y="1276014"/>
                  <a:pt x="725714" y="1277257"/>
                </a:cubicBezTo>
                <a:cubicBezTo>
                  <a:pt x="957840" y="1285698"/>
                  <a:pt x="1190171" y="1286934"/>
                  <a:pt x="1422400" y="1291772"/>
                </a:cubicBezTo>
                <a:cubicBezTo>
                  <a:pt x="1446590" y="1296610"/>
                  <a:pt x="1470933" y="1300739"/>
                  <a:pt x="1494971" y="1306286"/>
                </a:cubicBezTo>
                <a:cubicBezTo>
                  <a:pt x="1533846" y="1315257"/>
                  <a:pt x="1611086" y="1335315"/>
                  <a:pt x="1611086" y="1335315"/>
                </a:cubicBezTo>
                <a:cubicBezTo>
                  <a:pt x="1644953" y="1330477"/>
                  <a:pt x="1679140" y="1327509"/>
                  <a:pt x="1712686" y="1320800"/>
                </a:cubicBezTo>
                <a:cubicBezTo>
                  <a:pt x="1727688" y="1317800"/>
                  <a:pt x="1744281" y="1315843"/>
                  <a:pt x="1756228" y="1306286"/>
                </a:cubicBezTo>
                <a:cubicBezTo>
                  <a:pt x="1769850" y="1295389"/>
                  <a:pt x="1772922" y="1275078"/>
                  <a:pt x="1785257" y="1262743"/>
                </a:cubicBezTo>
                <a:cubicBezTo>
                  <a:pt x="1797592" y="1250408"/>
                  <a:pt x="1815762" y="1245304"/>
                  <a:pt x="1828800" y="1233715"/>
                </a:cubicBezTo>
                <a:cubicBezTo>
                  <a:pt x="1859483" y="1206441"/>
                  <a:pt x="1915886" y="1146629"/>
                  <a:pt x="1915886" y="1146629"/>
                </a:cubicBezTo>
                <a:cubicBezTo>
                  <a:pt x="1920724" y="1122438"/>
                  <a:pt x="1925049" y="1098139"/>
                  <a:pt x="1930400" y="1074057"/>
                </a:cubicBezTo>
                <a:cubicBezTo>
                  <a:pt x="1934727" y="1054584"/>
                  <a:pt x="1941881" y="1035716"/>
                  <a:pt x="1944914" y="1016000"/>
                </a:cubicBezTo>
                <a:cubicBezTo>
                  <a:pt x="1951576" y="972699"/>
                  <a:pt x="1941299" y="925256"/>
                  <a:pt x="1959428" y="885372"/>
                </a:cubicBezTo>
                <a:cubicBezTo>
                  <a:pt x="1971810" y="858133"/>
                  <a:pt x="2073505" y="845967"/>
                  <a:pt x="2090057" y="841829"/>
                </a:cubicBezTo>
                <a:cubicBezTo>
                  <a:pt x="2104900" y="838118"/>
                  <a:pt x="2118665" y="830634"/>
                  <a:pt x="2133600" y="827315"/>
                </a:cubicBezTo>
                <a:cubicBezTo>
                  <a:pt x="2244720" y="802621"/>
                  <a:pt x="2351540" y="805103"/>
                  <a:pt x="2467428" y="798286"/>
                </a:cubicBezTo>
                <a:cubicBezTo>
                  <a:pt x="2486038" y="793634"/>
                  <a:pt x="2548199" y="779672"/>
                  <a:pt x="2569028" y="769257"/>
                </a:cubicBezTo>
                <a:cubicBezTo>
                  <a:pt x="2631129" y="738206"/>
                  <a:pt x="2608130" y="719520"/>
                  <a:pt x="2699657" y="711200"/>
                </a:cubicBezTo>
                <a:lnTo>
                  <a:pt x="2859314" y="696686"/>
                </a:lnTo>
                <a:lnTo>
                  <a:pt x="2946400" y="667657"/>
                </a:lnTo>
                <a:lnTo>
                  <a:pt x="2989943" y="653143"/>
                </a:lnTo>
                <a:cubicBezTo>
                  <a:pt x="3037391" y="510795"/>
                  <a:pt x="2960466" y="711873"/>
                  <a:pt x="3048000" y="580572"/>
                </a:cubicBezTo>
                <a:cubicBezTo>
                  <a:pt x="3059065" y="563974"/>
                  <a:pt x="3057676" y="541867"/>
                  <a:pt x="3062514" y="522515"/>
                </a:cubicBezTo>
                <a:cubicBezTo>
                  <a:pt x="3057676" y="464458"/>
                  <a:pt x="3076562" y="399120"/>
                  <a:pt x="3048000" y="348343"/>
                </a:cubicBezTo>
                <a:cubicBezTo>
                  <a:pt x="3044222" y="341627"/>
                  <a:pt x="2890397" y="268430"/>
                  <a:pt x="2859314" y="261257"/>
                </a:cubicBezTo>
                <a:cubicBezTo>
                  <a:pt x="2821307" y="252486"/>
                  <a:pt x="2781675" y="253155"/>
                  <a:pt x="2743200" y="246743"/>
                </a:cubicBezTo>
                <a:cubicBezTo>
                  <a:pt x="2723523" y="243464"/>
                  <a:pt x="2704648" y="236409"/>
                  <a:pt x="2685143" y="232229"/>
                </a:cubicBezTo>
                <a:cubicBezTo>
                  <a:pt x="2585104" y="210792"/>
                  <a:pt x="2466012" y="188484"/>
                  <a:pt x="2365828" y="174172"/>
                </a:cubicBezTo>
                <a:cubicBezTo>
                  <a:pt x="2298095" y="164496"/>
                  <a:pt x="2230709" y="151951"/>
                  <a:pt x="2162628" y="145143"/>
                </a:cubicBezTo>
                <a:cubicBezTo>
                  <a:pt x="2114247" y="140305"/>
                  <a:pt x="2065732" y="136660"/>
                  <a:pt x="2017486" y="130629"/>
                </a:cubicBezTo>
                <a:cubicBezTo>
                  <a:pt x="1949593" y="122142"/>
                  <a:pt x="1882179" y="110086"/>
                  <a:pt x="1814286" y="101600"/>
                </a:cubicBezTo>
                <a:lnTo>
                  <a:pt x="1698171" y="87086"/>
                </a:lnTo>
                <a:cubicBezTo>
                  <a:pt x="1664304" y="77410"/>
                  <a:pt x="1631190" y="64548"/>
                  <a:pt x="1596571" y="58057"/>
                </a:cubicBezTo>
                <a:cubicBezTo>
                  <a:pt x="1549971" y="49319"/>
                  <a:pt x="1342296" y="33265"/>
                  <a:pt x="1306286" y="29029"/>
                </a:cubicBezTo>
                <a:cubicBezTo>
                  <a:pt x="1277059" y="25591"/>
                  <a:pt x="1248427" y="17954"/>
                  <a:pt x="1219200" y="14515"/>
                </a:cubicBezTo>
                <a:cubicBezTo>
                  <a:pt x="1166128" y="8271"/>
                  <a:pt x="1112762" y="4838"/>
                  <a:pt x="1059543" y="0"/>
                </a:cubicBezTo>
                <a:cubicBezTo>
                  <a:pt x="875695" y="9676"/>
                  <a:pt x="691346" y="12361"/>
                  <a:pt x="508000" y="29029"/>
                </a:cubicBezTo>
                <a:cubicBezTo>
                  <a:pt x="368541" y="41707"/>
                  <a:pt x="464620" y="51743"/>
                  <a:pt x="377371" y="101600"/>
                </a:cubicBezTo>
                <a:cubicBezTo>
                  <a:pt x="360051" y="111497"/>
                  <a:pt x="338238" y="109807"/>
                  <a:pt x="319314" y="116115"/>
                </a:cubicBezTo>
                <a:cubicBezTo>
                  <a:pt x="155363" y="170766"/>
                  <a:pt x="327803" y="124878"/>
                  <a:pt x="188686" y="159657"/>
                </a:cubicBezTo>
                <a:cubicBezTo>
                  <a:pt x="174172" y="169333"/>
                  <a:pt x="156630" y="175558"/>
                  <a:pt x="145143" y="188686"/>
                </a:cubicBezTo>
                <a:cubicBezTo>
                  <a:pt x="115791" y="222232"/>
                  <a:pt x="58057" y="311962"/>
                  <a:pt x="58057" y="362857"/>
                </a:cubicBezTo>
                <a:lnTo>
                  <a:pt x="58057" y="508000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or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5763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WordArt 6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45767" name="WordArt 7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245768" name="Freeform 7"/>
          <p:cNvSpPr>
            <a:spLocks/>
          </p:cNvSpPr>
          <p:nvPr/>
        </p:nvSpPr>
        <p:spPr bwMode="auto">
          <a:xfrm>
            <a:off x="1770063" y="2046288"/>
            <a:ext cx="3065462" cy="1335087"/>
          </a:xfrm>
          <a:custGeom>
            <a:avLst/>
            <a:gdLst>
              <a:gd name="T0" fmla="*/ 435780 w 3064223"/>
              <a:gd name="T1" fmla="*/ 188622 h 1335315"/>
              <a:gd name="T2" fmla="*/ 348625 w 3064223"/>
              <a:gd name="T3" fmla="*/ 246659 h 1335315"/>
              <a:gd name="T4" fmla="*/ 319572 w 3064223"/>
              <a:gd name="T5" fmla="*/ 290186 h 1335315"/>
              <a:gd name="T6" fmla="*/ 217890 w 3064223"/>
              <a:gd name="T7" fmla="*/ 391752 h 1335315"/>
              <a:gd name="T8" fmla="*/ 188838 w 3064223"/>
              <a:gd name="T9" fmla="*/ 435281 h 1335315"/>
              <a:gd name="T10" fmla="*/ 130734 w 3064223"/>
              <a:gd name="T11" fmla="*/ 478808 h 1335315"/>
              <a:gd name="T12" fmla="*/ 87156 w 3064223"/>
              <a:gd name="T13" fmla="*/ 536845 h 1335315"/>
              <a:gd name="T14" fmla="*/ 0 w 3064223"/>
              <a:gd name="T15" fmla="*/ 681940 h 1335315"/>
              <a:gd name="T16" fmla="*/ 14526 w 3064223"/>
              <a:gd name="T17" fmla="*/ 798014 h 1335315"/>
              <a:gd name="T18" fmla="*/ 130734 w 3064223"/>
              <a:gd name="T19" fmla="*/ 928597 h 1335315"/>
              <a:gd name="T20" fmla="*/ 203364 w 3064223"/>
              <a:gd name="T21" fmla="*/ 1001144 h 1335315"/>
              <a:gd name="T22" fmla="*/ 232416 w 3064223"/>
              <a:gd name="T23" fmla="*/ 1044673 h 1335315"/>
              <a:gd name="T24" fmla="*/ 305046 w 3064223"/>
              <a:gd name="T25" fmla="*/ 1131729 h 1335315"/>
              <a:gd name="T26" fmla="*/ 319572 w 3064223"/>
              <a:gd name="T27" fmla="*/ 1175255 h 1335315"/>
              <a:gd name="T28" fmla="*/ 450307 w 3064223"/>
              <a:gd name="T29" fmla="*/ 1247803 h 1335315"/>
              <a:gd name="T30" fmla="*/ 624618 w 3064223"/>
              <a:gd name="T31" fmla="*/ 1262311 h 1335315"/>
              <a:gd name="T32" fmla="*/ 726301 w 3064223"/>
              <a:gd name="T33" fmla="*/ 1276821 h 1335315"/>
              <a:gd name="T34" fmla="*/ 1423550 w 3064223"/>
              <a:gd name="T35" fmla="*/ 1291330 h 1335315"/>
              <a:gd name="T36" fmla="*/ 1496180 w 3064223"/>
              <a:gd name="T37" fmla="*/ 1305840 h 1335315"/>
              <a:gd name="T38" fmla="*/ 1612389 w 3064223"/>
              <a:gd name="T39" fmla="*/ 1334859 h 1335315"/>
              <a:gd name="T40" fmla="*/ 1714072 w 3064223"/>
              <a:gd name="T41" fmla="*/ 1320349 h 1335315"/>
              <a:gd name="T42" fmla="*/ 1757648 w 3064223"/>
              <a:gd name="T43" fmla="*/ 1305840 h 1335315"/>
              <a:gd name="T44" fmla="*/ 1786701 w 3064223"/>
              <a:gd name="T45" fmla="*/ 1262311 h 1335315"/>
              <a:gd name="T46" fmla="*/ 1830279 w 3064223"/>
              <a:gd name="T47" fmla="*/ 1233293 h 1335315"/>
              <a:gd name="T48" fmla="*/ 1917436 w 3064223"/>
              <a:gd name="T49" fmla="*/ 1146237 h 1335315"/>
              <a:gd name="T50" fmla="*/ 1931962 w 3064223"/>
              <a:gd name="T51" fmla="*/ 1073691 h 1335315"/>
              <a:gd name="T52" fmla="*/ 1946487 w 3064223"/>
              <a:gd name="T53" fmla="*/ 1015654 h 1335315"/>
              <a:gd name="T54" fmla="*/ 1961013 w 3064223"/>
              <a:gd name="T55" fmla="*/ 885070 h 1335315"/>
              <a:gd name="T56" fmla="*/ 2091747 w 3064223"/>
              <a:gd name="T57" fmla="*/ 841541 h 1335315"/>
              <a:gd name="T58" fmla="*/ 2135326 w 3064223"/>
              <a:gd name="T59" fmla="*/ 827033 h 1335315"/>
              <a:gd name="T60" fmla="*/ 2469424 w 3064223"/>
              <a:gd name="T61" fmla="*/ 798014 h 1335315"/>
              <a:gd name="T62" fmla="*/ 2571106 w 3064223"/>
              <a:gd name="T63" fmla="*/ 768995 h 1335315"/>
              <a:gd name="T64" fmla="*/ 2701841 w 3064223"/>
              <a:gd name="T65" fmla="*/ 710958 h 1335315"/>
              <a:gd name="T66" fmla="*/ 2861627 w 3064223"/>
              <a:gd name="T67" fmla="*/ 696448 h 1335315"/>
              <a:gd name="T68" fmla="*/ 2948783 w 3064223"/>
              <a:gd name="T69" fmla="*/ 667429 h 1335315"/>
              <a:gd name="T70" fmla="*/ 2992361 w 3064223"/>
              <a:gd name="T71" fmla="*/ 652919 h 1335315"/>
              <a:gd name="T72" fmla="*/ 3050465 w 3064223"/>
              <a:gd name="T73" fmla="*/ 580374 h 1335315"/>
              <a:gd name="T74" fmla="*/ 3064991 w 3064223"/>
              <a:gd name="T75" fmla="*/ 522337 h 1335315"/>
              <a:gd name="T76" fmla="*/ 3050465 w 3064223"/>
              <a:gd name="T77" fmla="*/ 348225 h 1335315"/>
              <a:gd name="T78" fmla="*/ 2861627 w 3064223"/>
              <a:gd name="T79" fmla="*/ 261167 h 1335315"/>
              <a:gd name="T80" fmla="*/ 2745419 w 3064223"/>
              <a:gd name="T81" fmla="*/ 246659 h 1335315"/>
              <a:gd name="T82" fmla="*/ 2687315 w 3064223"/>
              <a:gd name="T83" fmla="*/ 232149 h 1335315"/>
              <a:gd name="T84" fmla="*/ 2367742 w 3064223"/>
              <a:gd name="T85" fmla="*/ 174112 h 1335315"/>
              <a:gd name="T86" fmla="*/ 2164377 w 3064223"/>
              <a:gd name="T87" fmla="*/ 145093 h 1335315"/>
              <a:gd name="T88" fmla="*/ 2019118 w 3064223"/>
              <a:gd name="T89" fmla="*/ 130585 h 1335315"/>
              <a:gd name="T90" fmla="*/ 1815754 w 3064223"/>
              <a:gd name="T91" fmla="*/ 101566 h 1335315"/>
              <a:gd name="T92" fmla="*/ 1699545 w 3064223"/>
              <a:gd name="T93" fmla="*/ 87056 h 1335315"/>
              <a:gd name="T94" fmla="*/ 1597863 w 3064223"/>
              <a:gd name="T95" fmla="*/ 58037 h 1335315"/>
              <a:gd name="T96" fmla="*/ 1307342 w 3064223"/>
              <a:gd name="T97" fmla="*/ 29019 h 1335315"/>
              <a:gd name="T98" fmla="*/ 1220186 w 3064223"/>
              <a:gd name="T99" fmla="*/ 14511 h 1335315"/>
              <a:gd name="T100" fmla="*/ 1060400 w 3064223"/>
              <a:gd name="T101" fmla="*/ 0 h 1335315"/>
              <a:gd name="T102" fmla="*/ 508410 w 3064223"/>
              <a:gd name="T103" fmla="*/ 29019 h 1335315"/>
              <a:gd name="T104" fmla="*/ 377677 w 3064223"/>
              <a:gd name="T105" fmla="*/ 101566 h 1335315"/>
              <a:gd name="T106" fmla="*/ 319572 w 3064223"/>
              <a:gd name="T107" fmla="*/ 116075 h 1335315"/>
              <a:gd name="T108" fmla="*/ 188838 w 3064223"/>
              <a:gd name="T109" fmla="*/ 159603 h 1335315"/>
              <a:gd name="T110" fmla="*/ 145261 w 3064223"/>
              <a:gd name="T111" fmla="*/ 188622 h 1335315"/>
              <a:gd name="T112" fmla="*/ 58103 w 3064223"/>
              <a:gd name="T113" fmla="*/ 362733 h 1335315"/>
              <a:gd name="T114" fmla="*/ 58103 w 3064223"/>
              <a:gd name="T115" fmla="*/ 507826 h 1335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4223" h="1335315">
                <a:moveTo>
                  <a:pt x="435428" y="188686"/>
                </a:moveTo>
                <a:cubicBezTo>
                  <a:pt x="406400" y="208038"/>
                  <a:pt x="374599" y="223769"/>
                  <a:pt x="348343" y="246743"/>
                </a:cubicBezTo>
                <a:cubicBezTo>
                  <a:pt x="335215" y="258230"/>
                  <a:pt x="330984" y="277320"/>
                  <a:pt x="319314" y="290286"/>
                </a:cubicBezTo>
                <a:cubicBezTo>
                  <a:pt x="287274" y="325886"/>
                  <a:pt x="244281" y="352035"/>
                  <a:pt x="217714" y="391886"/>
                </a:cubicBezTo>
                <a:cubicBezTo>
                  <a:pt x="208038" y="406400"/>
                  <a:pt x="201021" y="423094"/>
                  <a:pt x="188686" y="435429"/>
                </a:cubicBezTo>
                <a:cubicBezTo>
                  <a:pt x="171581" y="452534"/>
                  <a:pt x="147733" y="461867"/>
                  <a:pt x="130628" y="478972"/>
                </a:cubicBezTo>
                <a:cubicBezTo>
                  <a:pt x="113523" y="496077"/>
                  <a:pt x="100958" y="517212"/>
                  <a:pt x="87086" y="537029"/>
                </a:cubicBezTo>
                <a:cubicBezTo>
                  <a:pt x="25781" y="624608"/>
                  <a:pt x="39201" y="603769"/>
                  <a:pt x="0" y="682172"/>
                </a:cubicBezTo>
                <a:cubicBezTo>
                  <a:pt x="4838" y="720877"/>
                  <a:pt x="1395" y="761553"/>
                  <a:pt x="14514" y="798286"/>
                </a:cubicBezTo>
                <a:cubicBezTo>
                  <a:pt x="51587" y="902092"/>
                  <a:pt x="68514" y="866802"/>
                  <a:pt x="130628" y="928915"/>
                </a:cubicBezTo>
                <a:cubicBezTo>
                  <a:pt x="227390" y="1025676"/>
                  <a:pt x="87085" y="924075"/>
                  <a:pt x="203200" y="1001486"/>
                </a:cubicBezTo>
                <a:cubicBezTo>
                  <a:pt x="212876" y="1016000"/>
                  <a:pt x="221061" y="1031628"/>
                  <a:pt x="232228" y="1045029"/>
                </a:cubicBezTo>
                <a:cubicBezTo>
                  <a:pt x="325363" y="1156792"/>
                  <a:pt x="232722" y="1023999"/>
                  <a:pt x="304800" y="1132115"/>
                </a:cubicBezTo>
                <a:cubicBezTo>
                  <a:pt x="309638" y="1146629"/>
                  <a:pt x="308496" y="1164839"/>
                  <a:pt x="319314" y="1175657"/>
                </a:cubicBezTo>
                <a:cubicBezTo>
                  <a:pt x="340410" y="1196753"/>
                  <a:pt x="407823" y="1242613"/>
                  <a:pt x="449943" y="1248229"/>
                </a:cubicBezTo>
                <a:cubicBezTo>
                  <a:pt x="507690" y="1255928"/>
                  <a:pt x="566176" y="1256644"/>
                  <a:pt x="624114" y="1262743"/>
                </a:cubicBezTo>
                <a:cubicBezTo>
                  <a:pt x="658137" y="1266324"/>
                  <a:pt x="691526" y="1276014"/>
                  <a:pt x="725714" y="1277257"/>
                </a:cubicBezTo>
                <a:cubicBezTo>
                  <a:pt x="957840" y="1285698"/>
                  <a:pt x="1190171" y="1286934"/>
                  <a:pt x="1422400" y="1291772"/>
                </a:cubicBezTo>
                <a:cubicBezTo>
                  <a:pt x="1446590" y="1296610"/>
                  <a:pt x="1470933" y="1300739"/>
                  <a:pt x="1494971" y="1306286"/>
                </a:cubicBezTo>
                <a:cubicBezTo>
                  <a:pt x="1533846" y="1315257"/>
                  <a:pt x="1611086" y="1335315"/>
                  <a:pt x="1611086" y="1335315"/>
                </a:cubicBezTo>
                <a:cubicBezTo>
                  <a:pt x="1644953" y="1330477"/>
                  <a:pt x="1679140" y="1327509"/>
                  <a:pt x="1712686" y="1320800"/>
                </a:cubicBezTo>
                <a:cubicBezTo>
                  <a:pt x="1727688" y="1317800"/>
                  <a:pt x="1744281" y="1315843"/>
                  <a:pt x="1756228" y="1306286"/>
                </a:cubicBezTo>
                <a:cubicBezTo>
                  <a:pt x="1769850" y="1295389"/>
                  <a:pt x="1772922" y="1275078"/>
                  <a:pt x="1785257" y="1262743"/>
                </a:cubicBezTo>
                <a:cubicBezTo>
                  <a:pt x="1797592" y="1250408"/>
                  <a:pt x="1815762" y="1245304"/>
                  <a:pt x="1828800" y="1233715"/>
                </a:cubicBezTo>
                <a:cubicBezTo>
                  <a:pt x="1859483" y="1206441"/>
                  <a:pt x="1915886" y="1146629"/>
                  <a:pt x="1915886" y="1146629"/>
                </a:cubicBezTo>
                <a:cubicBezTo>
                  <a:pt x="1920724" y="1122438"/>
                  <a:pt x="1925049" y="1098139"/>
                  <a:pt x="1930400" y="1074057"/>
                </a:cubicBezTo>
                <a:cubicBezTo>
                  <a:pt x="1934727" y="1054584"/>
                  <a:pt x="1941881" y="1035716"/>
                  <a:pt x="1944914" y="1016000"/>
                </a:cubicBezTo>
                <a:cubicBezTo>
                  <a:pt x="1951576" y="972699"/>
                  <a:pt x="1941299" y="925256"/>
                  <a:pt x="1959428" y="885372"/>
                </a:cubicBezTo>
                <a:cubicBezTo>
                  <a:pt x="1971810" y="858133"/>
                  <a:pt x="2073505" y="845967"/>
                  <a:pt x="2090057" y="841829"/>
                </a:cubicBezTo>
                <a:cubicBezTo>
                  <a:pt x="2104900" y="838118"/>
                  <a:pt x="2118665" y="830634"/>
                  <a:pt x="2133600" y="827315"/>
                </a:cubicBezTo>
                <a:cubicBezTo>
                  <a:pt x="2244720" y="802621"/>
                  <a:pt x="2351540" y="805103"/>
                  <a:pt x="2467428" y="798286"/>
                </a:cubicBezTo>
                <a:cubicBezTo>
                  <a:pt x="2486038" y="793634"/>
                  <a:pt x="2548199" y="779672"/>
                  <a:pt x="2569028" y="769257"/>
                </a:cubicBezTo>
                <a:cubicBezTo>
                  <a:pt x="2631129" y="738206"/>
                  <a:pt x="2608130" y="719520"/>
                  <a:pt x="2699657" y="711200"/>
                </a:cubicBezTo>
                <a:lnTo>
                  <a:pt x="2859314" y="696686"/>
                </a:lnTo>
                <a:lnTo>
                  <a:pt x="2946400" y="667657"/>
                </a:lnTo>
                <a:lnTo>
                  <a:pt x="2989943" y="653143"/>
                </a:lnTo>
                <a:cubicBezTo>
                  <a:pt x="3037391" y="510795"/>
                  <a:pt x="2960466" y="711873"/>
                  <a:pt x="3048000" y="580572"/>
                </a:cubicBezTo>
                <a:cubicBezTo>
                  <a:pt x="3059065" y="563974"/>
                  <a:pt x="3057676" y="541867"/>
                  <a:pt x="3062514" y="522515"/>
                </a:cubicBezTo>
                <a:cubicBezTo>
                  <a:pt x="3057676" y="464458"/>
                  <a:pt x="3076562" y="399120"/>
                  <a:pt x="3048000" y="348343"/>
                </a:cubicBezTo>
                <a:cubicBezTo>
                  <a:pt x="3044222" y="341627"/>
                  <a:pt x="2890397" y="268430"/>
                  <a:pt x="2859314" y="261257"/>
                </a:cubicBezTo>
                <a:cubicBezTo>
                  <a:pt x="2821307" y="252486"/>
                  <a:pt x="2781675" y="253155"/>
                  <a:pt x="2743200" y="246743"/>
                </a:cubicBezTo>
                <a:cubicBezTo>
                  <a:pt x="2723523" y="243464"/>
                  <a:pt x="2704648" y="236409"/>
                  <a:pt x="2685143" y="232229"/>
                </a:cubicBezTo>
                <a:cubicBezTo>
                  <a:pt x="2585104" y="210792"/>
                  <a:pt x="2466012" y="188484"/>
                  <a:pt x="2365828" y="174172"/>
                </a:cubicBezTo>
                <a:cubicBezTo>
                  <a:pt x="2298095" y="164496"/>
                  <a:pt x="2230709" y="151951"/>
                  <a:pt x="2162628" y="145143"/>
                </a:cubicBezTo>
                <a:cubicBezTo>
                  <a:pt x="2114247" y="140305"/>
                  <a:pt x="2065732" y="136660"/>
                  <a:pt x="2017486" y="130629"/>
                </a:cubicBezTo>
                <a:cubicBezTo>
                  <a:pt x="1949593" y="122142"/>
                  <a:pt x="1882179" y="110086"/>
                  <a:pt x="1814286" y="101600"/>
                </a:cubicBezTo>
                <a:lnTo>
                  <a:pt x="1698171" y="87086"/>
                </a:lnTo>
                <a:cubicBezTo>
                  <a:pt x="1664304" y="77410"/>
                  <a:pt x="1631190" y="64548"/>
                  <a:pt x="1596571" y="58057"/>
                </a:cubicBezTo>
                <a:cubicBezTo>
                  <a:pt x="1549971" y="49319"/>
                  <a:pt x="1342296" y="33265"/>
                  <a:pt x="1306286" y="29029"/>
                </a:cubicBezTo>
                <a:cubicBezTo>
                  <a:pt x="1277059" y="25591"/>
                  <a:pt x="1248427" y="17954"/>
                  <a:pt x="1219200" y="14515"/>
                </a:cubicBezTo>
                <a:cubicBezTo>
                  <a:pt x="1166128" y="8271"/>
                  <a:pt x="1112762" y="4838"/>
                  <a:pt x="1059543" y="0"/>
                </a:cubicBezTo>
                <a:cubicBezTo>
                  <a:pt x="875695" y="9676"/>
                  <a:pt x="691346" y="12361"/>
                  <a:pt x="508000" y="29029"/>
                </a:cubicBezTo>
                <a:cubicBezTo>
                  <a:pt x="368541" y="41707"/>
                  <a:pt x="464620" y="51743"/>
                  <a:pt x="377371" y="101600"/>
                </a:cubicBezTo>
                <a:cubicBezTo>
                  <a:pt x="360051" y="111497"/>
                  <a:pt x="338238" y="109807"/>
                  <a:pt x="319314" y="116115"/>
                </a:cubicBezTo>
                <a:cubicBezTo>
                  <a:pt x="155363" y="170766"/>
                  <a:pt x="327803" y="124878"/>
                  <a:pt x="188686" y="159657"/>
                </a:cubicBezTo>
                <a:cubicBezTo>
                  <a:pt x="174172" y="169333"/>
                  <a:pt x="156630" y="175558"/>
                  <a:pt x="145143" y="188686"/>
                </a:cubicBezTo>
                <a:cubicBezTo>
                  <a:pt x="115791" y="222232"/>
                  <a:pt x="58057" y="311962"/>
                  <a:pt x="58057" y="362857"/>
                </a:cubicBezTo>
                <a:lnTo>
                  <a:pt x="58057" y="508000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6868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Continental Crust: Less Dense so it floats higher (Granites)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72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4191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100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772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657600" cy="1447800"/>
          </a:xfrm>
          <a:prstGeom prst="rect">
            <a:avLst/>
          </a:prstGeom>
          <a:noFill/>
          <a:ln w="76200" algn="ctr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102" name="Freeform 1"/>
          <p:cNvSpPr>
            <a:spLocks/>
          </p:cNvSpPr>
          <p:nvPr/>
        </p:nvSpPr>
        <p:spPr bwMode="auto">
          <a:xfrm>
            <a:off x="971550" y="4513263"/>
            <a:ext cx="3498850" cy="1009650"/>
          </a:xfrm>
          <a:custGeom>
            <a:avLst/>
            <a:gdLst>
              <a:gd name="T0" fmla="*/ 1265393 w 3498379"/>
              <a:gd name="T1" fmla="*/ 14598 h 1009207"/>
              <a:gd name="T2" fmla="*/ 989097 w 3498379"/>
              <a:gd name="T3" fmla="*/ 29210 h 1009207"/>
              <a:gd name="T4" fmla="*/ 858225 w 3498379"/>
              <a:gd name="T5" fmla="*/ 73019 h 1009207"/>
              <a:gd name="T6" fmla="*/ 698265 w 3498379"/>
              <a:gd name="T7" fmla="*/ 116828 h 1009207"/>
              <a:gd name="T8" fmla="*/ 654638 w 3498379"/>
              <a:gd name="T9" fmla="*/ 131433 h 1009207"/>
              <a:gd name="T10" fmla="*/ 523765 w 3498379"/>
              <a:gd name="T11" fmla="*/ 219058 h 1009207"/>
              <a:gd name="T12" fmla="*/ 480145 w 3498379"/>
              <a:gd name="T13" fmla="*/ 248265 h 1009207"/>
              <a:gd name="T14" fmla="*/ 436518 w 3498379"/>
              <a:gd name="T15" fmla="*/ 277470 h 1009207"/>
              <a:gd name="T16" fmla="*/ 407433 w 3498379"/>
              <a:gd name="T17" fmla="*/ 321282 h 1009207"/>
              <a:gd name="T18" fmla="*/ 320179 w 3498379"/>
              <a:gd name="T19" fmla="*/ 379697 h 1009207"/>
              <a:gd name="T20" fmla="*/ 291095 w 3498379"/>
              <a:gd name="T21" fmla="*/ 423508 h 1009207"/>
              <a:gd name="T22" fmla="*/ 247468 w 3498379"/>
              <a:gd name="T23" fmla="*/ 452717 h 1009207"/>
              <a:gd name="T24" fmla="*/ 189306 w 3498379"/>
              <a:gd name="T25" fmla="*/ 540339 h 1009207"/>
              <a:gd name="T26" fmla="*/ 160228 w 3498379"/>
              <a:gd name="T27" fmla="*/ 584149 h 1009207"/>
              <a:gd name="T28" fmla="*/ 116601 w 3498379"/>
              <a:gd name="T29" fmla="*/ 627961 h 1009207"/>
              <a:gd name="T30" fmla="*/ 72975 w 3498379"/>
              <a:gd name="T31" fmla="*/ 715584 h 1009207"/>
              <a:gd name="T32" fmla="*/ 29348 w 3498379"/>
              <a:gd name="T33" fmla="*/ 773998 h 1009207"/>
              <a:gd name="T34" fmla="*/ 29348 w 3498379"/>
              <a:gd name="T35" fmla="*/ 1007659 h 1009207"/>
              <a:gd name="T36" fmla="*/ 102059 w 3498379"/>
              <a:gd name="T37" fmla="*/ 993054 h 1009207"/>
              <a:gd name="T38" fmla="*/ 203841 w 3498379"/>
              <a:gd name="T39" fmla="*/ 876223 h 1009207"/>
              <a:gd name="T40" fmla="*/ 276553 w 3498379"/>
              <a:gd name="T41" fmla="*/ 788601 h 1009207"/>
              <a:gd name="T42" fmla="*/ 334722 w 3498379"/>
              <a:gd name="T43" fmla="*/ 700979 h 1009207"/>
              <a:gd name="T44" fmla="*/ 392891 w 3498379"/>
              <a:gd name="T45" fmla="*/ 613359 h 1009207"/>
              <a:gd name="T46" fmla="*/ 480145 w 3498379"/>
              <a:gd name="T47" fmla="*/ 481922 h 1009207"/>
              <a:gd name="T48" fmla="*/ 509226 w 3498379"/>
              <a:gd name="T49" fmla="*/ 438111 h 1009207"/>
              <a:gd name="T50" fmla="*/ 552849 w 3498379"/>
              <a:gd name="T51" fmla="*/ 408904 h 1009207"/>
              <a:gd name="T52" fmla="*/ 669180 w 3498379"/>
              <a:gd name="T53" fmla="*/ 335886 h 1009207"/>
              <a:gd name="T54" fmla="*/ 756434 w 3498379"/>
              <a:gd name="T55" fmla="*/ 277470 h 1009207"/>
              <a:gd name="T56" fmla="*/ 858225 w 3498379"/>
              <a:gd name="T57" fmla="*/ 248265 h 1009207"/>
              <a:gd name="T58" fmla="*/ 945470 w 3498379"/>
              <a:gd name="T59" fmla="*/ 219058 h 1009207"/>
              <a:gd name="T60" fmla="*/ 1003639 w 3498379"/>
              <a:gd name="T61" fmla="*/ 204452 h 1009207"/>
              <a:gd name="T62" fmla="*/ 1047266 w 3498379"/>
              <a:gd name="T63" fmla="*/ 189848 h 1009207"/>
              <a:gd name="T64" fmla="*/ 1178142 w 3498379"/>
              <a:gd name="T65" fmla="*/ 175248 h 1009207"/>
              <a:gd name="T66" fmla="*/ 1381724 w 3498379"/>
              <a:gd name="T67" fmla="*/ 219058 h 1009207"/>
              <a:gd name="T68" fmla="*/ 1425351 w 3498379"/>
              <a:gd name="T69" fmla="*/ 233657 h 1009207"/>
              <a:gd name="T70" fmla="*/ 1468977 w 3498379"/>
              <a:gd name="T71" fmla="*/ 248265 h 1009207"/>
              <a:gd name="T72" fmla="*/ 3170348 w 3498379"/>
              <a:gd name="T73" fmla="*/ 233657 h 1009207"/>
              <a:gd name="T74" fmla="*/ 3315765 w 3498379"/>
              <a:gd name="T75" fmla="*/ 204452 h 1009207"/>
              <a:gd name="T76" fmla="*/ 3432101 w 3498379"/>
              <a:gd name="T77" fmla="*/ 175248 h 1009207"/>
              <a:gd name="T78" fmla="*/ 3475725 w 3498379"/>
              <a:gd name="T79" fmla="*/ 146039 h 1009207"/>
              <a:gd name="T80" fmla="*/ 3475725 w 3498379"/>
              <a:gd name="T81" fmla="*/ 14598 h 1009207"/>
              <a:gd name="T82" fmla="*/ 3432101 w 3498379"/>
              <a:gd name="T83" fmla="*/ 0 h 1009207"/>
              <a:gd name="T84" fmla="*/ 3083102 w 3498379"/>
              <a:gd name="T85" fmla="*/ 14598 h 1009207"/>
              <a:gd name="T86" fmla="*/ 2937684 w 3498379"/>
              <a:gd name="T87" fmla="*/ 43809 h 1009207"/>
              <a:gd name="T88" fmla="*/ 2864975 w 3498379"/>
              <a:gd name="T89" fmla="*/ 58419 h 1009207"/>
              <a:gd name="T90" fmla="*/ 2821351 w 3498379"/>
              <a:gd name="T91" fmla="*/ 73019 h 1009207"/>
              <a:gd name="T92" fmla="*/ 2734101 w 3498379"/>
              <a:gd name="T93" fmla="*/ 87618 h 1009207"/>
              <a:gd name="T94" fmla="*/ 2123351 w 3498379"/>
              <a:gd name="T95" fmla="*/ 73019 h 1009207"/>
              <a:gd name="T96" fmla="*/ 2414186 w 3498379"/>
              <a:gd name="T97" fmla="*/ 87618 h 1009207"/>
              <a:gd name="T98" fmla="*/ 2530514 w 3498379"/>
              <a:gd name="T99" fmla="*/ 102230 h 1009207"/>
              <a:gd name="T100" fmla="*/ 2632305 w 3498379"/>
              <a:gd name="T101" fmla="*/ 131433 h 1009207"/>
              <a:gd name="T102" fmla="*/ 2675933 w 3498379"/>
              <a:gd name="T103" fmla="*/ 146039 h 1009207"/>
              <a:gd name="T104" fmla="*/ 2806809 w 3498379"/>
              <a:gd name="T105" fmla="*/ 131433 h 1009207"/>
              <a:gd name="T106" fmla="*/ 2835891 w 3498379"/>
              <a:gd name="T107" fmla="*/ 87618 h 1009207"/>
              <a:gd name="T108" fmla="*/ 2777727 w 3498379"/>
              <a:gd name="T109" fmla="*/ 73019 h 1009207"/>
              <a:gd name="T110" fmla="*/ 2690475 w 3498379"/>
              <a:gd name="T111" fmla="*/ 43809 h 1009207"/>
              <a:gd name="T112" fmla="*/ 2646847 w 3498379"/>
              <a:gd name="T113" fmla="*/ 29210 h 1009207"/>
              <a:gd name="T114" fmla="*/ 2137891 w 3498379"/>
              <a:gd name="T115" fmla="*/ 14598 h 1009207"/>
              <a:gd name="T116" fmla="*/ 1192684 w 3498379"/>
              <a:gd name="T117" fmla="*/ 29210 h 10092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98379"/>
              <a:gd name="T178" fmla="*/ 0 h 1009207"/>
              <a:gd name="T179" fmla="*/ 3498379 w 3498379"/>
              <a:gd name="T180" fmla="*/ 1009207 h 10092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98379" h="1009207">
                <a:moveTo>
                  <a:pt x="1263006" y="14514"/>
                </a:moveTo>
                <a:cubicBezTo>
                  <a:pt x="1171082" y="19352"/>
                  <a:pt x="1078630" y="18061"/>
                  <a:pt x="987235" y="29028"/>
                </a:cubicBezTo>
                <a:cubicBezTo>
                  <a:pt x="914696" y="37733"/>
                  <a:pt x="914647" y="60962"/>
                  <a:pt x="856606" y="72571"/>
                </a:cubicBezTo>
                <a:cubicBezTo>
                  <a:pt x="754030" y="93087"/>
                  <a:pt x="807439" y="79285"/>
                  <a:pt x="696949" y="116114"/>
                </a:cubicBezTo>
                <a:lnTo>
                  <a:pt x="653406" y="130628"/>
                </a:lnTo>
                <a:lnTo>
                  <a:pt x="522777" y="217714"/>
                </a:lnTo>
                <a:lnTo>
                  <a:pt x="479235" y="246743"/>
                </a:lnTo>
                <a:lnTo>
                  <a:pt x="435692" y="275771"/>
                </a:lnTo>
                <a:cubicBezTo>
                  <a:pt x="426016" y="290285"/>
                  <a:pt x="419791" y="307827"/>
                  <a:pt x="406663" y="319314"/>
                </a:cubicBezTo>
                <a:cubicBezTo>
                  <a:pt x="380407" y="342288"/>
                  <a:pt x="319577" y="377371"/>
                  <a:pt x="319577" y="377371"/>
                </a:cubicBezTo>
                <a:cubicBezTo>
                  <a:pt x="309901" y="391885"/>
                  <a:pt x="302884" y="408579"/>
                  <a:pt x="290549" y="420914"/>
                </a:cubicBezTo>
                <a:cubicBezTo>
                  <a:pt x="278214" y="433249"/>
                  <a:pt x="258493" y="436815"/>
                  <a:pt x="247006" y="449943"/>
                </a:cubicBezTo>
                <a:cubicBezTo>
                  <a:pt x="224032" y="476199"/>
                  <a:pt x="208301" y="508000"/>
                  <a:pt x="188949" y="537028"/>
                </a:cubicBezTo>
                <a:cubicBezTo>
                  <a:pt x="179273" y="551542"/>
                  <a:pt x="172255" y="568236"/>
                  <a:pt x="159920" y="580571"/>
                </a:cubicBezTo>
                <a:cubicBezTo>
                  <a:pt x="145406" y="595085"/>
                  <a:pt x="129518" y="608345"/>
                  <a:pt x="116377" y="624114"/>
                </a:cubicBezTo>
                <a:cubicBezTo>
                  <a:pt x="47419" y="706864"/>
                  <a:pt x="120443" y="627886"/>
                  <a:pt x="72835" y="711200"/>
                </a:cubicBezTo>
                <a:cubicBezTo>
                  <a:pt x="60833" y="732203"/>
                  <a:pt x="43806" y="749905"/>
                  <a:pt x="29292" y="769257"/>
                </a:cubicBezTo>
                <a:cubicBezTo>
                  <a:pt x="3199" y="847532"/>
                  <a:pt x="-20910" y="901082"/>
                  <a:pt x="29292" y="1001486"/>
                </a:cubicBezTo>
                <a:cubicBezTo>
                  <a:pt x="40325" y="1023551"/>
                  <a:pt x="77673" y="991809"/>
                  <a:pt x="101863" y="986971"/>
                </a:cubicBezTo>
                <a:cubicBezTo>
                  <a:pt x="169596" y="885372"/>
                  <a:pt x="130892" y="919238"/>
                  <a:pt x="203463" y="870857"/>
                </a:cubicBezTo>
                <a:cubicBezTo>
                  <a:pt x="307197" y="715258"/>
                  <a:pt x="145651" y="951407"/>
                  <a:pt x="276035" y="783771"/>
                </a:cubicBezTo>
                <a:cubicBezTo>
                  <a:pt x="297454" y="756232"/>
                  <a:pt x="314740" y="725714"/>
                  <a:pt x="334092" y="696686"/>
                </a:cubicBezTo>
                <a:lnTo>
                  <a:pt x="392149" y="609600"/>
                </a:lnTo>
                <a:lnTo>
                  <a:pt x="479235" y="478971"/>
                </a:lnTo>
                <a:cubicBezTo>
                  <a:pt x="488911" y="464457"/>
                  <a:pt x="493749" y="445104"/>
                  <a:pt x="508263" y="435428"/>
                </a:cubicBezTo>
                <a:lnTo>
                  <a:pt x="551806" y="406400"/>
                </a:lnTo>
                <a:cubicBezTo>
                  <a:pt x="621440" y="301950"/>
                  <a:pt x="522833" y="430552"/>
                  <a:pt x="667920" y="333828"/>
                </a:cubicBezTo>
                <a:cubicBezTo>
                  <a:pt x="696949" y="314476"/>
                  <a:pt x="721908" y="286803"/>
                  <a:pt x="755006" y="275771"/>
                </a:cubicBezTo>
                <a:cubicBezTo>
                  <a:pt x="901370" y="226984"/>
                  <a:pt x="674319" y="301429"/>
                  <a:pt x="856606" y="246743"/>
                </a:cubicBezTo>
                <a:cubicBezTo>
                  <a:pt x="885914" y="237950"/>
                  <a:pt x="914007" y="225135"/>
                  <a:pt x="943692" y="217714"/>
                </a:cubicBezTo>
                <a:cubicBezTo>
                  <a:pt x="963044" y="212876"/>
                  <a:pt x="982569" y="208680"/>
                  <a:pt x="1001749" y="203200"/>
                </a:cubicBezTo>
                <a:cubicBezTo>
                  <a:pt x="1016460" y="198997"/>
                  <a:pt x="1030201" y="191201"/>
                  <a:pt x="1045292" y="188686"/>
                </a:cubicBezTo>
                <a:cubicBezTo>
                  <a:pt x="1088507" y="181483"/>
                  <a:pt x="1132377" y="179009"/>
                  <a:pt x="1175920" y="174171"/>
                </a:cubicBezTo>
                <a:cubicBezTo>
                  <a:pt x="1322398" y="192482"/>
                  <a:pt x="1255030" y="176351"/>
                  <a:pt x="1379120" y="217714"/>
                </a:cubicBezTo>
                <a:lnTo>
                  <a:pt x="1422663" y="232228"/>
                </a:lnTo>
                <a:lnTo>
                  <a:pt x="1466206" y="246743"/>
                </a:lnTo>
                <a:lnTo>
                  <a:pt x="3164377" y="232228"/>
                </a:lnTo>
                <a:cubicBezTo>
                  <a:pt x="3278414" y="230389"/>
                  <a:pt x="3234733" y="221896"/>
                  <a:pt x="3309520" y="203200"/>
                </a:cubicBezTo>
                <a:cubicBezTo>
                  <a:pt x="3342650" y="194918"/>
                  <a:pt x="3392453" y="190762"/>
                  <a:pt x="3425635" y="174171"/>
                </a:cubicBezTo>
                <a:cubicBezTo>
                  <a:pt x="3441237" y="166370"/>
                  <a:pt x="3454663" y="154819"/>
                  <a:pt x="3469177" y="145143"/>
                </a:cubicBezTo>
                <a:cubicBezTo>
                  <a:pt x="3488858" y="86100"/>
                  <a:pt x="3523653" y="58095"/>
                  <a:pt x="3469177" y="14514"/>
                </a:cubicBezTo>
                <a:cubicBezTo>
                  <a:pt x="3457230" y="4957"/>
                  <a:pt x="3440149" y="4838"/>
                  <a:pt x="3425635" y="0"/>
                </a:cubicBezTo>
                <a:cubicBezTo>
                  <a:pt x="3309521" y="4838"/>
                  <a:pt x="3193250" y="6784"/>
                  <a:pt x="3077292" y="14514"/>
                </a:cubicBezTo>
                <a:cubicBezTo>
                  <a:pt x="3016335" y="18578"/>
                  <a:pt x="2987708" y="31196"/>
                  <a:pt x="2932149" y="43543"/>
                </a:cubicBezTo>
                <a:cubicBezTo>
                  <a:pt x="2908067" y="48895"/>
                  <a:pt x="2883510" y="52074"/>
                  <a:pt x="2859577" y="58057"/>
                </a:cubicBezTo>
                <a:cubicBezTo>
                  <a:pt x="2844735" y="61768"/>
                  <a:pt x="2830970" y="69252"/>
                  <a:pt x="2816035" y="72571"/>
                </a:cubicBezTo>
                <a:cubicBezTo>
                  <a:pt x="2787307" y="78955"/>
                  <a:pt x="2757978" y="82248"/>
                  <a:pt x="2728949" y="87086"/>
                </a:cubicBezTo>
                <a:cubicBezTo>
                  <a:pt x="2525749" y="82248"/>
                  <a:pt x="2322607" y="72571"/>
                  <a:pt x="2119349" y="72571"/>
                </a:cubicBezTo>
                <a:cubicBezTo>
                  <a:pt x="2022466" y="72571"/>
                  <a:pt x="2312998" y="80183"/>
                  <a:pt x="2409635" y="87086"/>
                </a:cubicBezTo>
                <a:cubicBezTo>
                  <a:pt x="2448542" y="89865"/>
                  <a:pt x="2487044" y="96762"/>
                  <a:pt x="2525749" y="101600"/>
                </a:cubicBezTo>
                <a:cubicBezTo>
                  <a:pt x="2630171" y="136406"/>
                  <a:pt x="2499748" y="94170"/>
                  <a:pt x="2627349" y="130628"/>
                </a:cubicBezTo>
                <a:cubicBezTo>
                  <a:pt x="2642060" y="134831"/>
                  <a:pt x="2656378" y="140305"/>
                  <a:pt x="2670892" y="145143"/>
                </a:cubicBezTo>
                <a:cubicBezTo>
                  <a:pt x="2714435" y="140305"/>
                  <a:pt x="2760347" y="145600"/>
                  <a:pt x="2801520" y="130628"/>
                </a:cubicBezTo>
                <a:cubicBezTo>
                  <a:pt x="2817914" y="124667"/>
                  <a:pt x="2838350" y="102688"/>
                  <a:pt x="2830549" y="87086"/>
                </a:cubicBezTo>
                <a:cubicBezTo>
                  <a:pt x="2821628" y="69244"/>
                  <a:pt x="2791599" y="78303"/>
                  <a:pt x="2772492" y="72571"/>
                </a:cubicBezTo>
                <a:cubicBezTo>
                  <a:pt x="2743184" y="63778"/>
                  <a:pt x="2714435" y="53219"/>
                  <a:pt x="2685406" y="43543"/>
                </a:cubicBezTo>
                <a:cubicBezTo>
                  <a:pt x="2670892" y="38705"/>
                  <a:pt x="2657156" y="29465"/>
                  <a:pt x="2641863" y="29028"/>
                </a:cubicBezTo>
                <a:lnTo>
                  <a:pt x="2133863" y="14514"/>
                </a:lnTo>
                <a:cubicBezTo>
                  <a:pt x="1413019" y="31677"/>
                  <a:pt x="1727521" y="29028"/>
                  <a:pt x="1190435" y="29028"/>
                </a:cubicBezTo>
              </a:path>
            </a:pathLst>
          </a:custGeom>
          <a:solidFill>
            <a:srgbClr val="99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2103" name="Freeform 3"/>
          <p:cNvSpPr>
            <a:spLocks/>
          </p:cNvSpPr>
          <p:nvPr/>
        </p:nvSpPr>
        <p:spPr bwMode="auto">
          <a:xfrm>
            <a:off x="4664075" y="4470400"/>
            <a:ext cx="3463925" cy="1190625"/>
          </a:xfrm>
          <a:custGeom>
            <a:avLst/>
            <a:gdLst>
              <a:gd name="T0" fmla="*/ 241428 w 3464496"/>
              <a:gd name="T1" fmla="*/ 14639 h 1190226"/>
              <a:gd name="T2" fmla="*/ 9731 w 3464496"/>
              <a:gd name="T3" fmla="*/ 29224 h 1190226"/>
              <a:gd name="T4" fmla="*/ 53176 w 3464496"/>
              <a:gd name="T5" fmla="*/ 189625 h 1190226"/>
              <a:gd name="T6" fmla="*/ 96621 w 3464496"/>
              <a:gd name="T7" fmla="*/ 204207 h 1190226"/>
              <a:gd name="T8" fmla="*/ 183510 w 3464496"/>
              <a:gd name="T9" fmla="*/ 247960 h 1190226"/>
              <a:gd name="T10" fmla="*/ 1863283 w 3464496"/>
              <a:gd name="T11" fmla="*/ 262544 h 1190226"/>
              <a:gd name="T12" fmla="*/ 2370109 w 3464496"/>
              <a:gd name="T13" fmla="*/ 277127 h 1190226"/>
              <a:gd name="T14" fmla="*/ 2456995 w 3464496"/>
              <a:gd name="T15" fmla="*/ 306288 h 1190226"/>
              <a:gd name="T16" fmla="*/ 2630768 w 3464496"/>
              <a:gd name="T17" fmla="*/ 422948 h 1190226"/>
              <a:gd name="T18" fmla="*/ 2674207 w 3464496"/>
              <a:gd name="T19" fmla="*/ 452113 h 1190226"/>
              <a:gd name="T20" fmla="*/ 2717650 w 3464496"/>
              <a:gd name="T21" fmla="*/ 481280 h 1190226"/>
              <a:gd name="T22" fmla="*/ 2847980 w 3464496"/>
              <a:gd name="T23" fmla="*/ 597941 h 1190226"/>
              <a:gd name="T24" fmla="*/ 2876938 w 3464496"/>
              <a:gd name="T25" fmla="*/ 641688 h 1190226"/>
              <a:gd name="T26" fmla="*/ 2920385 w 3464496"/>
              <a:gd name="T27" fmla="*/ 670853 h 1190226"/>
              <a:gd name="T28" fmla="*/ 2978305 w 3464496"/>
              <a:gd name="T29" fmla="*/ 758348 h 1190226"/>
              <a:gd name="T30" fmla="*/ 3021746 w 3464496"/>
              <a:gd name="T31" fmla="*/ 802096 h 1190226"/>
              <a:gd name="T32" fmla="*/ 3079672 w 3464496"/>
              <a:gd name="T33" fmla="*/ 889590 h 1190226"/>
              <a:gd name="T34" fmla="*/ 3108631 w 3464496"/>
              <a:gd name="T35" fmla="*/ 933336 h 1190226"/>
              <a:gd name="T36" fmla="*/ 3152074 w 3464496"/>
              <a:gd name="T37" fmla="*/ 962502 h 1190226"/>
              <a:gd name="T38" fmla="*/ 3181036 w 3464496"/>
              <a:gd name="T39" fmla="*/ 1006251 h 1190226"/>
              <a:gd name="T40" fmla="*/ 3267919 w 3464496"/>
              <a:gd name="T41" fmla="*/ 1079164 h 1190226"/>
              <a:gd name="T42" fmla="*/ 3325844 w 3464496"/>
              <a:gd name="T43" fmla="*/ 1108329 h 1190226"/>
              <a:gd name="T44" fmla="*/ 3354807 w 3464496"/>
              <a:gd name="T45" fmla="*/ 1152078 h 1190226"/>
              <a:gd name="T46" fmla="*/ 3398248 w 3464496"/>
              <a:gd name="T47" fmla="*/ 1166660 h 1190226"/>
              <a:gd name="T48" fmla="*/ 3441692 w 3464496"/>
              <a:gd name="T49" fmla="*/ 1195824 h 1190226"/>
              <a:gd name="T50" fmla="*/ 3456170 w 3464496"/>
              <a:gd name="T51" fmla="*/ 1152078 h 1190226"/>
              <a:gd name="T52" fmla="*/ 3427211 w 3464496"/>
              <a:gd name="T53" fmla="*/ 1108329 h 1190226"/>
              <a:gd name="T54" fmla="*/ 3412727 w 3464496"/>
              <a:gd name="T55" fmla="*/ 1064583 h 1190226"/>
              <a:gd name="T56" fmla="*/ 3398248 w 3464496"/>
              <a:gd name="T57" fmla="*/ 962502 h 1190226"/>
              <a:gd name="T58" fmla="*/ 3369288 w 3464496"/>
              <a:gd name="T59" fmla="*/ 860425 h 1190226"/>
              <a:gd name="T60" fmla="*/ 3296885 w 3464496"/>
              <a:gd name="T61" fmla="*/ 685435 h 1190226"/>
              <a:gd name="T62" fmla="*/ 3267919 w 3464496"/>
              <a:gd name="T63" fmla="*/ 641688 h 1190226"/>
              <a:gd name="T64" fmla="*/ 3209999 w 3464496"/>
              <a:gd name="T65" fmla="*/ 554192 h 1190226"/>
              <a:gd name="T66" fmla="*/ 3152074 w 3464496"/>
              <a:gd name="T67" fmla="*/ 466696 h 1190226"/>
              <a:gd name="T68" fmla="*/ 3123113 w 3464496"/>
              <a:gd name="T69" fmla="*/ 422948 h 1190226"/>
              <a:gd name="T70" fmla="*/ 3079672 w 3464496"/>
              <a:gd name="T71" fmla="*/ 408367 h 1190226"/>
              <a:gd name="T72" fmla="*/ 3007266 w 3464496"/>
              <a:gd name="T73" fmla="*/ 335452 h 1190226"/>
              <a:gd name="T74" fmla="*/ 2934862 w 3464496"/>
              <a:gd name="T75" fmla="*/ 247960 h 1190226"/>
              <a:gd name="T76" fmla="*/ 2847980 w 3464496"/>
              <a:gd name="T77" fmla="*/ 189625 h 1190226"/>
              <a:gd name="T78" fmla="*/ 2804534 w 3464496"/>
              <a:gd name="T79" fmla="*/ 160468 h 1190226"/>
              <a:gd name="T80" fmla="*/ 2761093 w 3464496"/>
              <a:gd name="T81" fmla="*/ 145884 h 1190226"/>
              <a:gd name="T82" fmla="*/ 2674207 w 3464496"/>
              <a:gd name="T83" fmla="*/ 87547 h 1190226"/>
              <a:gd name="T84" fmla="*/ 2572844 w 3464496"/>
              <a:gd name="T85" fmla="*/ 58388 h 1190226"/>
              <a:gd name="T86" fmla="*/ 2428032 w 3464496"/>
              <a:gd name="T87" fmla="*/ 43808 h 1190226"/>
              <a:gd name="T88" fmla="*/ 2210822 w 3464496"/>
              <a:gd name="T89" fmla="*/ 29224 h 1190226"/>
              <a:gd name="T90" fmla="*/ 560014 w 3464496"/>
              <a:gd name="T91" fmla="*/ 14639 h 1190226"/>
              <a:gd name="T92" fmla="*/ 125579 w 3464496"/>
              <a:gd name="T93" fmla="*/ 55 h 11902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64496"/>
              <a:gd name="T142" fmla="*/ 0 h 1190226"/>
              <a:gd name="T143" fmla="*/ 3464496 w 3464496"/>
              <a:gd name="T144" fmla="*/ 1190226 h 11902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64496" h="1190226">
                <a:moveTo>
                  <a:pt x="241988" y="14569"/>
                </a:moveTo>
                <a:cubicBezTo>
                  <a:pt x="164578" y="19407"/>
                  <a:pt x="76267" y="-10821"/>
                  <a:pt x="9759" y="29084"/>
                </a:cubicBezTo>
                <a:cubicBezTo>
                  <a:pt x="-19369" y="46561"/>
                  <a:pt x="23121" y="164597"/>
                  <a:pt x="53302" y="188741"/>
                </a:cubicBezTo>
                <a:cubicBezTo>
                  <a:pt x="65249" y="198298"/>
                  <a:pt x="82331" y="198417"/>
                  <a:pt x="96845" y="203255"/>
                </a:cubicBezTo>
                <a:cubicBezTo>
                  <a:pt x="119746" y="218522"/>
                  <a:pt x="153107" y="246280"/>
                  <a:pt x="183930" y="246798"/>
                </a:cubicBezTo>
                <a:lnTo>
                  <a:pt x="1867588" y="261312"/>
                </a:lnTo>
                <a:cubicBezTo>
                  <a:pt x="2036921" y="266150"/>
                  <a:pt x="2206637" y="263464"/>
                  <a:pt x="2375588" y="275826"/>
                </a:cubicBezTo>
                <a:cubicBezTo>
                  <a:pt x="2406105" y="278059"/>
                  <a:pt x="2462673" y="304855"/>
                  <a:pt x="2462673" y="304855"/>
                </a:cubicBezTo>
                <a:lnTo>
                  <a:pt x="2636845" y="420969"/>
                </a:lnTo>
                <a:lnTo>
                  <a:pt x="2680388" y="449998"/>
                </a:lnTo>
                <a:cubicBezTo>
                  <a:pt x="2694902" y="459674"/>
                  <a:pt x="2711595" y="466691"/>
                  <a:pt x="2723930" y="479026"/>
                </a:cubicBezTo>
                <a:cubicBezTo>
                  <a:pt x="2823351" y="578447"/>
                  <a:pt x="2776858" y="543340"/>
                  <a:pt x="2854559" y="595141"/>
                </a:cubicBezTo>
                <a:cubicBezTo>
                  <a:pt x="2864235" y="609655"/>
                  <a:pt x="2871253" y="626349"/>
                  <a:pt x="2883588" y="638684"/>
                </a:cubicBezTo>
                <a:cubicBezTo>
                  <a:pt x="2895923" y="651019"/>
                  <a:pt x="2915643" y="654584"/>
                  <a:pt x="2927130" y="667712"/>
                </a:cubicBezTo>
                <a:cubicBezTo>
                  <a:pt x="2950104" y="693968"/>
                  <a:pt x="2960519" y="730128"/>
                  <a:pt x="2985188" y="754798"/>
                </a:cubicBezTo>
                <a:cubicBezTo>
                  <a:pt x="2999702" y="769312"/>
                  <a:pt x="3016128" y="782139"/>
                  <a:pt x="3028730" y="798341"/>
                </a:cubicBezTo>
                <a:cubicBezTo>
                  <a:pt x="3050149" y="825880"/>
                  <a:pt x="3067436" y="856398"/>
                  <a:pt x="3086788" y="885426"/>
                </a:cubicBezTo>
                <a:cubicBezTo>
                  <a:pt x="3096464" y="899940"/>
                  <a:pt x="3101302" y="919293"/>
                  <a:pt x="3115816" y="928969"/>
                </a:cubicBezTo>
                <a:lnTo>
                  <a:pt x="3159359" y="957998"/>
                </a:lnTo>
                <a:cubicBezTo>
                  <a:pt x="3169035" y="972512"/>
                  <a:pt x="3177221" y="988140"/>
                  <a:pt x="3188388" y="1001541"/>
                </a:cubicBezTo>
                <a:cubicBezTo>
                  <a:pt x="3215681" y="1034293"/>
                  <a:pt x="3239143" y="1053352"/>
                  <a:pt x="3275473" y="1074112"/>
                </a:cubicBezTo>
                <a:cubicBezTo>
                  <a:pt x="3294259" y="1084847"/>
                  <a:pt x="3314178" y="1093465"/>
                  <a:pt x="3333530" y="1103141"/>
                </a:cubicBezTo>
                <a:cubicBezTo>
                  <a:pt x="3343206" y="1117655"/>
                  <a:pt x="3348937" y="1135787"/>
                  <a:pt x="3362559" y="1146684"/>
                </a:cubicBezTo>
                <a:cubicBezTo>
                  <a:pt x="3374506" y="1156241"/>
                  <a:pt x="3392418" y="1154356"/>
                  <a:pt x="3406102" y="1161198"/>
                </a:cubicBezTo>
                <a:cubicBezTo>
                  <a:pt x="3421704" y="1168999"/>
                  <a:pt x="3435131" y="1180550"/>
                  <a:pt x="3449645" y="1190226"/>
                </a:cubicBezTo>
                <a:cubicBezTo>
                  <a:pt x="3454483" y="1175712"/>
                  <a:pt x="3466674" y="1161775"/>
                  <a:pt x="3464159" y="1146684"/>
                </a:cubicBezTo>
                <a:cubicBezTo>
                  <a:pt x="3461291" y="1129477"/>
                  <a:pt x="3442931" y="1118743"/>
                  <a:pt x="3435130" y="1103141"/>
                </a:cubicBezTo>
                <a:cubicBezTo>
                  <a:pt x="3428288" y="1089457"/>
                  <a:pt x="3425454" y="1074112"/>
                  <a:pt x="3420616" y="1059598"/>
                </a:cubicBezTo>
                <a:cubicBezTo>
                  <a:pt x="3415778" y="1025731"/>
                  <a:pt x="3412222" y="991657"/>
                  <a:pt x="3406102" y="957998"/>
                </a:cubicBezTo>
                <a:cubicBezTo>
                  <a:pt x="3398811" y="917899"/>
                  <a:pt x="3389510" y="893708"/>
                  <a:pt x="3377073" y="856398"/>
                </a:cubicBezTo>
                <a:cubicBezTo>
                  <a:pt x="3356824" y="734900"/>
                  <a:pt x="3378883" y="793797"/>
                  <a:pt x="3304502" y="682226"/>
                </a:cubicBezTo>
                <a:lnTo>
                  <a:pt x="3275473" y="638684"/>
                </a:lnTo>
                <a:cubicBezTo>
                  <a:pt x="3247715" y="555409"/>
                  <a:pt x="3280837" y="633140"/>
                  <a:pt x="3217416" y="551598"/>
                </a:cubicBezTo>
                <a:cubicBezTo>
                  <a:pt x="3195997" y="524059"/>
                  <a:pt x="3178711" y="493541"/>
                  <a:pt x="3159359" y="464512"/>
                </a:cubicBezTo>
                <a:cubicBezTo>
                  <a:pt x="3149683" y="449998"/>
                  <a:pt x="3146879" y="426485"/>
                  <a:pt x="3130330" y="420969"/>
                </a:cubicBezTo>
                <a:lnTo>
                  <a:pt x="3086788" y="406455"/>
                </a:lnTo>
                <a:cubicBezTo>
                  <a:pt x="3009374" y="290336"/>
                  <a:pt x="3110982" y="430650"/>
                  <a:pt x="3014216" y="333884"/>
                </a:cubicBezTo>
                <a:cubicBezTo>
                  <a:pt x="2930353" y="250021"/>
                  <a:pt x="3048650" y="330024"/>
                  <a:pt x="2941645" y="246798"/>
                </a:cubicBezTo>
                <a:cubicBezTo>
                  <a:pt x="2914106" y="225379"/>
                  <a:pt x="2883588" y="208093"/>
                  <a:pt x="2854559" y="188741"/>
                </a:cubicBezTo>
                <a:cubicBezTo>
                  <a:pt x="2840045" y="179065"/>
                  <a:pt x="2827565" y="165228"/>
                  <a:pt x="2811016" y="159712"/>
                </a:cubicBezTo>
                <a:lnTo>
                  <a:pt x="2767473" y="145198"/>
                </a:lnTo>
                <a:cubicBezTo>
                  <a:pt x="2738445" y="125846"/>
                  <a:pt x="2713485" y="98174"/>
                  <a:pt x="2680388" y="87141"/>
                </a:cubicBezTo>
                <a:cubicBezTo>
                  <a:pt x="2649368" y="76801"/>
                  <a:pt x="2610686" y="62669"/>
                  <a:pt x="2578788" y="58112"/>
                </a:cubicBezTo>
                <a:cubicBezTo>
                  <a:pt x="2530654" y="51236"/>
                  <a:pt x="2482112" y="47475"/>
                  <a:pt x="2433645" y="43598"/>
                </a:cubicBezTo>
                <a:cubicBezTo>
                  <a:pt x="2361144" y="37798"/>
                  <a:pt x="2288654" y="30212"/>
                  <a:pt x="2215930" y="29084"/>
                </a:cubicBezTo>
                <a:lnTo>
                  <a:pt x="561302" y="14569"/>
                </a:lnTo>
                <a:cubicBezTo>
                  <a:pt x="203323" y="-1702"/>
                  <a:pt x="348536" y="55"/>
                  <a:pt x="125873" y="55"/>
                </a:cubicBezTo>
              </a:path>
            </a:pathLst>
          </a:custGeom>
          <a:solidFill>
            <a:srgbClr val="99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2104" name="Freeform 2"/>
          <p:cNvSpPr>
            <a:spLocks/>
          </p:cNvSpPr>
          <p:nvPr/>
        </p:nvSpPr>
        <p:spPr bwMode="auto">
          <a:xfrm>
            <a:off x="3497263" y="4470400"/>
            <a:ext cx="763587" cy="246063"/>
          </a:xfrm>
          <a:custGeom>
            <a:avLst/>
            <a:gdLst>
              <a:gd name="T0" fmla="*/ 148156 w 762467"/>
              <a:gd name="T1" fmla="*/ 55856 h 246743"/>
              <a:gd name="T2" fmla="*/ 74078 w 762467"/>
              <a:gd name="T3" fmla="*/ 83786 h 246743"/>
              <a:gd name="T4" fmla="*/ 29630 w 762467"/>
              <a:gd name="T5" fmla="*/ 97750 h 246743"/>
              <a:gd name="T6" fmla="*/ 0 w 762467"/>
              <a:gd name="T7" fmla="*/ 139642 h 246743"/>
              <a:gd name="T8" fmla="*/ 14816 w 762467"/>
              <a:gd name="T9" fmla="*/ 195500 h 246743"/>
              <a:gd name="T10" fmla="*/ 59263 w 762467"/>
              <a:gd name="T11" fmla="*/ 209463 h 246743"/>
              <a:gd name="T12" fmla="*/ 103709 w 762467"/>
              <a:gd name="T13" fmla="*/ 237392 h 246743"/>
              <a:gd name="T14" fmla="*/ 548179 w 762467"/>
              <a:gd name="T15" fmla="*/ 223429 h 246743"/>
              <a:gd name="T16" fmla="*/ 651888 w 762467"/>
              <a:gd name="T17" fmla="*/ 209463 h 246743"/>
              <a:gd name="T18" fmla="*/ 740782 w 762467"/>
              <a:gd name="T19" fmla="*/ 153606 h 246743"/>
              <a:gd name="T20" fmla="*/ 770413 w 762467"/>
              <a:gd name="T21" fmla="*/ 69821 h 246743"/>
              <a:gd name="T22" fmla="*/ 725966 w 762467"/>
              <a:gd name="T23" fmla="*/ 41893 h 246743"/>
              <a:gd name="T24" fmla="*/ 681520 w 762467"/>
              <a:gd name="T25" fmla="*/ 27929 h 246743"/>
              <a:gd name="T26" fmla="*/ 444467 w 762467"/>
              <a:gd name="T27" fmla="*/ 0 h 246743"/>
              <a:gd name="T28" fmla="*/ 118526 w 762467"/>
              <a:gd name="T29" fmla="*/ 13963 h 246743"/>
              <a:gd name="T30" fmla="*/ 74078 w 762467"/>
              <a:gd name="T31" fmla="*/ 41893 h 246743"/>
              <a:gd name="T32" fmla="*/ 59263 w 762467"/>
              <a:gd name="T33" fmla="*/ 97750 h 2467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2467"/>
              <a:gd name="T52" fmla="*/ 0 h 246743"/>
              <a:gd name="T53" fmla="*/ 762467 w 762467"/>
              <a:gd name="T54" fmla="*/ 246743 h 2467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2467" h="246743">
                <a:moveTo>
                  <a:pt x="145143" y="58057"/>
                </a:moveTo>
                <a:cubicBezTo>
                  <a:pt x="120952" y="67733"/>
                  <a:pt x="96966" y="77938"/>
                  <a:pt x="72571" y="87086"/>
                </a:cubicBezTo>
                <a:cubicBezTo>
                  <a:pt x="58246" y="92458"/>
                  <a:pt x="40975" y="92043"/>
                  <a:pt x="29028" y="101600"/>
                </a:cubicBezTo>
                <a:cubicBezTo>
                  <a:pt x="15407" y="112497"/>
                  <a:pt x="9676" y="130629"/>
                  <a:pt x="0" y="145143"/>
                </a:cubicBezTo>
                <a:cubicBezTo>
                  <a:pt x="4838" y="164495"/>
                  <a:pt x="2053" y="187623"/>
                  <a:pt x="14514" y="203200"/>
                </a:cubicBezTo>
                <a:cubicBezTo>
                  <a:pt x="24071" y="215147"/>
                  <a:pt x="44373" y="210872"/>
                  <a:pt x="58057" y="217714"/>
                </a:cubicBezTo>
                <a:cubicBezTo>
                  <a:pt x="73659" y="225515"/>
                  <a:pt x="87086" y="237067"/>
                  <a:pt x="101600" y="246743"/>
                </a:cubicBezTo>
                <a:cubicBezTo>
                  <a:pt x="246743" y="241905"/>
                  <a:pt x="392016" y="240068"/>
                  <a:pt x="537028" y="232229"/>
                </a:cubicBezTo>
                <a:cubicBezTo>
                  <a:pt x="571189" y="230382"/>
                  <a:pt x="606698" y="229995"/>
                  <a:pt x="638628" y="217714"/>
                </a:cubicBezTo>
                <a:cubicBezTo>
                  <a:pt x="671191" y="205190"/>
                  <a:pt x="725714" y="159657"/>
                  <a:pt x="725714" y="159657"/>
                </a:cubicBezTo>
                <a:cubicBezTo>
                  <a:pt x="735390" y="130628"/>
                  <a:pt x="780203" y="89544"/>
                  <a:pt x="754743" y="72571"/>
                </a:cubicBezTo>
                <a:cubicBezTo>
                  <a:pt x="740229" y="62895"/>
                  <a:pt x="726802" y="51344"/>
                  <a:pt x="711200" y="43543"/>
                </a:cubicBezTo>
                <a:cubicBezTo>
                  <a:pt x="697516" y="36701"/>
                  <a:pt x="682368" y="33232"/>
                  <a:pt x="667657" y="29029"/>
                </a:cubicBezTo>
                <a:cubicBezTo>
                  <a:pt x="573295" y="2068"/>
                  <a:pt x="570444" y="11251"/>
                  <a:pt x="435428" y="0"/>
                </a:cubicBezTo>
                <a:cubicBezTo>
                  <a:pt x="328990" y="4838"/>
                  <a:pt x="221903" y="1819"/>
                  <a:pt x="116114" y="14514"/>
                </a:cubicBezTo>
                <a:cubicBezTo>
                  <a:pt x="98794" y="16592"/>
                  <a:pt x="83468" y="29921"/>
                  <a:pt x="72571" y="43543"/>
                </a:cubicBezTo>
                <a:cubicBezTo>
                  <a:pt x="56527" y="63598"/>
                  <a:pt x="58057" y="80665"/>
                  <a:pt x="58057" y="101600"/>
                </a:cubicBezTo>
              </a:path>
            </a:pathLst>
          </a:custGeom>
          <a:solidFill>
            <a:srgbClr val="99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or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6787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WordArt 6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46791" name="WordArt 7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246792" name="Freeform 7"/>
          <p:cNvSpPr>
            <a:spLocks/>
          </p:cNvSpPr>
          <p:nvPr/>
        </p:nvSpPr>
        <p:spPr bwMode="auto">
          <a:xfrm>
            <a:off x="1770063" y="2046288"/>
            <a:ext cx="3065462" cy="1335087"/>
          </a:xfrm>
          <a:custGeom>
            <a:avLst/>
            <a:gdLst>
              <a:gd name="T0" fmla="*/ 435780 w 3064223"/>
              <a:gd name="T1" fmla="*/ 188622 h 1335315"/>
              <a:gd name="T2" fmla="*/ 348625 w 3064223"/>
              <a:gd name="T3" fmla="*/ 246659 h 1335315"/>
              <a:gd name="T4" fmla="*/ 319572 w 3064223"/>
              <a:gd name="T5" fmla="*/ 290186 h 1335315"/>
              <a:gd name="T6" fmla="*/ 217890 w 3064223"/>
              <a:gd name="T7" fmla="*/ 391752 h 1335315"/>
              <a:gd name="T8" fmla="*/ 188838 w 3064223"/>
              <a:gd name="T9" fmla="*/ 435281 h 1335315"/>
              <a:gd name="T10" fmla="*/ 130734 w 3064223"/>
              <a:gd name="T11" fmla="*/ 478808 h 1335315"/>
              <a:gd name="T12" fmla="*/ 87156 w 3064223"/>
              <a:gd name="T13" fmla="*/ 536845 h 1335315"/>
              <a:gd name="T14" fmla="*/ 0 w 3064223"/>
              <a:gd name="T15" fmla="*/ 681940 h 1335315"/>
              <a:gd name="T16" fmla="*/ 14526 w 3064223"/>
              <a:gd name="T17" fmla="*/ 798014 h 1335315"/>
              <a:gd name="T18" fmla="*/ 130734 w 3064223"/>
              <a:gd name="T19" fmla="*/ 928597 h 1335315"/>
              <a:gd name="T20" fmla="*/ 203364 w 3064223"/>
              <a:gd name="T21" fmla="*/ 1001144 h 1335315"/>
              <a:gd name="T22" fmla="*/ 232416 w 3064223"/>
              <a:gd name="T23" fmla="*/ 1044673 h 1335315"/>
              <a:gd name="T24" fmla="*/ 305046 w 3064223"/>
              <a:gd name="T25" fmla="*/ 1131729 h 1335315"/>
              <a:gd name="T26" fmla="*/ 319572 w 3064223"/>
              <a:gd name="T27" fmla="*/ 1175255 h 1335315"/>
              <a:gd name="T28" fmla="*/ 450307 w 3064223"/>
              <a:gd name="T29" fmla="*/ 1247803 h 1335315"/>
              <a:gd name="T30" fmla="*/ 624618 w 3064223"/>
              <a:gd name="T31" fmla="*/ 1262311 h 1335315"/>
              <a:gd name="T32" fmla="*/ 726301 w 3064223"/>
              <a:gd name="T33" fmla="*/ 1276821 h 1335315"/>
              <a:gd name="T34" fmla="*/ 1423550 w 3064223"/>
              <a:gd name="T35" fmla="*/ 1291330 h 1335315"/>
              <a:gd name="T36" fmla="*/ 1496180 w 3064223"/>
              <a:gd name="T37" fmla="*/ 1305840 h 1335315"/>
              <a:gd name="T38" fmla="*/ 1612389 w 3064223"/>
              <a:gd name="T39" fmla="*/ 1334859 h 1335315"/>
              <a:gd name="T40" fmla="*/ 1714072 w 3064223"/>
              <a:gd name="T41" fmla="*/ 1320349 h 1335315"/>
              <a:gd name="T42" fmla="*/ 1757648 w 3064223"/>
              <a:gd name="T43" fmla="*/ 1305840 h 1335315"/>
              <a:gd name="T44" fmla="*/ 1786701 w 3064223"/>
              <a:gd name="T45" fmla="*/ 1262311 h 1335315"/>
              <a:gd name="T46" fmla="*/ 1830279 w 3064223"/>
              <a:gd name="T47" fmla="*/ 1233293 h 1335315"/>
              <a:gd name="T48" fmla="*/ 1917436 w 3064223"/>
              <a:gd name="T49" fmla="*/ 1146237 h 1335315"/>
              <a:gd name="T50" fmla="*/ 1931962 w 3064223"/>
              <a:gd name="T51" fmla="*/ 1073691 h 1335315"/>
              <a:gd name="T52" fmla="*/ 1946487 w 3064223"/>
              <a:gd name="T53" fmla="*/ 1015654 h 1335315"/>
              <a:gd name="T54" fmla="*/ 1961013 w 3064223"/>
              <a:gd name="T55" fmla="*/ 885070 h 1335315"/>
              <a:gd name="T56" fmla="*/ 2091747 w 3064223"/>
              <a:gd name="T57" fmla="*/ 841541 h 1335315"/>
              <a:gd name="T58" fmla="*/ 2135326 w 3064223"/>
              <a:gd name="T59" fmla="*/ 827033 h 1335315"/>
              <a:gd name="T60" fmla="*/ 2469424 w 3064223"/>
              <a:gd name="T61" fmla="*/ 798014 h 1335315"/>
              <a:gd name="T62" fmla="*/ 2571106 w 3064223"/>
              <a:gd name="T63" fmla="*/ 768995 h 1335315"/>
              <a:gd name="T64" fmla="*/ 2701841 w 3064223"/>
              <a:gd name="T65" fmla="*/ 710958 h 1335315"/>
              <a:gd name="T66" fmla="*/ 2861627 w 3064223"/>
              <a:gd name="T67" fmla="*/ 696448 h 1335315"/>
              <a:gd name="T68" fmla="*/ 2948783 w 3064223"/>
              <a:gd name="T69" fmla="*/ 667429 h 1335315"/>
              <a:gd name="T70" fmla="*/ 2992361 w 3064223"/>
              <a:gd name="T71" fmla="*/ 652919 h 1335315"/>
              <a:gd name="T72" fmla="*/ 3050465 w 3064223"/>
              <a:gd name="T73" fmla="*/ 580374 h 1335315"/>
              <a:gd name="T74" fmla="*/ 3064991 w 3064223"/>
              <a:gd name="T75" fmla="*/ 522337 h 1335315"/>
              <a:gd name="T76" fmla="*/ 3050465 w 3064223"/>
              <a:gd name="T77" fmla="*/ 348225 h 1335315"/>
              <a:gd name="T78" fmla="*/ 2861627 w 3064223"/>
              <a:gd name="T79" fmla="*/ 261167 h 1335315"/>
              <a:gd name="T80" fmla="*/ 2745419 w 3064223"/>
              <a:gd name="T81" fmla="*/ 246659 h 1335315"/>
              <a:gd name="T82" fmla="*/ 2687315 w 3064223"/>
              <a:gd name="T83" fmla="*/ 232149 h 1335315"/>
              <a:gd name="T84" fmla="*/ 2367742 w 3064223"/>
              <a:gd name="T85" fmla="*/ 174112 h 1335315"/>
              <a:gd name="T86" fmla="*/ 2164377 w 3064223"/>
              <a:gd name="T87" fmla="*/ 145093 h 1335315"/>
              <a:gd name="T88" fmla="*/ 2019118 w 3064223"/>
              <a:gd name="T89" fmla="*/ 130585 h 1335315"/>
              <a:gd name="T90" fmla="*/ 1815754 w 3064223"/>
              <a:gd name="T91" fmla="*/ 101566 h 1335315"/>
              <a:gd name="T92" fmla="*/ 1699545 w 3064223"/>
              <a:gd name="T93" fmla="*/ 87056 h 1335315"/>
              <a:gd name="T94" fmla="*/ 1597863 w 3064223"/>
              <a:gd name="T95" fmla="*/ 58037 h 1335315"/>
              <a:gd name="T96" fmla="*/ 1307342 w 3064223"/>
              <a:gd name="T97" fmla="*/ 29019 h 1335315"/>
              <a:gd name="T98" fmla="*/ 1220186 w 3064223"/>
              <a:gd name="T99" fmla="*/ 14511 h 1335315"/>
              <a:gd name="T100" fmla="*/ 1060400 w 3064223"/>
              <a:gd name="T101" fmla="*/ 0 h 1335315"/>
              <a:gd name="T102" fmla="*/ 508410 w 3064223"/>
              <a:gd name="T103" fmla="*/ 29019 h 1335315"/>
              <a:gd name="T104" fmla="*/ 377677 w 3064223"/>
              <a:gd name="T105" fmla="*/ 101566 h 1335315"/>
              <a:gd name="T106" fmla="*/ 319572 w 3064223"/>
              <a:gd name="T107" fmla="*/ 116075 h 1335315"/>
              <a:gd name="T108" fmla="*/ 188838 w 3064223"/>
              <a:gd name="T109" fmla="*/ 159603 h 1335315"/>
              <a:gd name="T110" fmla="*/ 145261 w 3064223"/>
              <a:gd name="T111" fmla="*/ 188622 h 1335315"/>
              <a:gd name="T112" fmla="*/ 58103 w 3064223"/>
              <a:gd name="T113" fmla="*/ 362733 h 1335315"/>
              <a:gd name="T114" fmla="*/ 58103 w 3064223"/>
              <a:gd name="T115" fmla="*/ 507826 h 1335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4223" h="1335315">
                <a:moveTo>
                  <a:pt x="435428" y="188686"/>
                </a:moveTo>
                <a:cubicBezTo>
                  <a:pt x="406400" y="208038"/>
                  <a:pt x="374599" y="223769"/>
                  <a:pt x="348343" y="246743"/>
                </a:cubicBezTo>
                <a:cubicBezTo>
                  <a:pt x="335215" y="258230"/>
                  <a:pt x="330984" y="277320"/>
                  <a:pt x="319314" y="290286"/>
                </a:cubicBezTo>
                <a:cubicBezTo>
                  <a:pt x="287274" y="325886"/>
                  <a:pt x="244281" y="352035"/>
                  <a:pt x="217714" y="391886"/>
                </a:cubicBezTo>
                <a:cubicBezTo>
                  <a:pt x="208038" y="406400"/>
                  <a:pt x="201021" y="423094"/>
                  <a:pt x="188686" y="435429"/>
                </a:cubicBezTo>
                <a:cubicBezTo>
                  <a:pt x="171581" y="452534"/>
                  <a:pt x="147733" y="461867"/>
                  <a:pt x="130628" y="478972"/>
                </a:cubicBezTo>
                <a:cubicBezTo>
                  <a:pt x="113523" y="496077"/>
                  <a:pt x="100958" y="517212"/>
                  <a:pt x="87086" y="537029"/>
                </a:cubicBezTo>
                <a:cubicBezTo>
                  <a:pt x="25781" y="624608"/>
                  <a:pt x="39201" y="603769"/>
                  <a:pt x="0" y="682172"/>
                </a:cubicBezTo>
                <a:cubicBezTo>
                  <a:pt x="4838" y="720877"/>
                  <a:pt x="1395" y="761553"/>
                  <a:pt x="14514" y="798286"/>
                </a:cubicBezTo>
                <a:cubicBezTo>
                  <a:pt x="51587" y="902092"/>
                  <a:pt x="68514" y="866802"/>
                  <a:pt x="130628" y="928915"/>
                </a:cubicBezTo>
                <a:cubicBezTo>
                  <a:pt x="227390" y="1025676"/>
                  <a:pt x="87085" y="924075"/>
                  <a:pt x="203200" y="1001486"/>
                </a:cubicBezTo>
                <a:cubicBezTo>
                  <a:pt x="212876" y="1016000"/>
                  <a:pt x="221061" y="1031628"/>
                  <a:pt x="232228" y="1045029"/>
                </a:cubicBezTo>
                <a:cubicBezTo>
                  <a:pt x="325363" y="1156792"/>
                  <a:pt x="232722" y="1023999"/>
                  <a:pt x="304800" y="1132115"/>
                </a:cubicBezTo>
                <a:cubicBezTo>
                  <a:pt x="309638" y="1146629"/>
                  <a:pt x="308496" y="1164839"/>
                  <a:pt x="319314" y="1175657"/>
                </a:cubicBezTo>
                <a:cubicBezTo>
                  <a:pt x="340410" y="1196753"/>
                  <a:pt x="407823" y="1242613"/>
                  <a:pt x="449943" y="1248229"/>
                </a:cubicBezTo>
                <a:cubicBezTo>
                  <a:pt x="507690" y="1255928"/>
                  <a:pt x="566176" y="1256644"/>
                  <a:pt x="624114" y="1262743"/>
                </a:cubicBezTo>
                <a:cubicBezTo>
                  <a:pt x="658137" y="1266324"/>
                  <a:pt x="691526" y="1276014"/>
                  <a:pt x="725714" y="1277257"/>
                </a:cubicBezTo>
                <a:cubicBezTo>
                  <a:pt x="957840" y="1285698"/>
                  <a:pt x="1190171" y="1286934"/>
                  <a:pt x="1422400" y="1291772"/>
                </a:cubicBezTo>
                <a:cubicBezTo>
                  <a:pt x="1446590" y="1296610"/>
                  <a:pt x="1470933" y="1300739"/>
                  <a:pt x="1494971" y="1306286"/>
                </a:cubicBezTo>
                <a:cubicBezTo>
                  <a:pt x="1533846" y="1315257"/>
                  <a:pt x="1611086" y="1335315"/>
                  <a:pt x="1611086" y="1335315"/>
                </a:cubicBezTo>
                <a:cubicBezTo>
                  <a:pt x="1644953" y="1330477"/>
                  <a:pt x="1679140" y="1327509"/>
                  <a:pt x="1712686" y="1320800"/>
                </a:cubicBezTo>
                <a:cubicBezTo>
                  <a:pt x="1727688" y="1317800"/>
                  <a:pt x="1744281" y="1315843"/>
                  <a:pt x="1756228" y="1306286"/>
                </a:cubicBezTo>
                <a:cubicBezTo>
                  <a:pt x="1769850" y="1295389"/>
                  <a:pt x="1772922" y="1275078"/>
                  <a:pt x="1785257" y="1262743"/>
                </a:cubicBezTo>
                <a:cubicBezTo>
                  <a:pt x="1797592" y="1250408"/>
                  <a:pt x="1815762" y="1245304"/>
                  <a:pt x="1828800" y="1233715"/>
                </a:cubicBezTo>
                <a:cubicBezTo>
                  <a:pt x="1859483" y="1206441"/>
                  <a:pt x="1915886" y="1146629"/>
                  <a:pt x="1915886" y="1146629"/>
                </a:cubicBezTo>
                <a:cubicBezTo>
                  <a:pt x="1920724" y="1122438"/>
                  <a:pt x="1925049" y="1098139"/>
                  <a:pt x="1930400" y="1074057"/>
                </a:cubicBezTo>
                <a:cubicBezTo>
                  <a:pt x="1934727" y="1054584"/>
                  <a:pt x="1941881" y="1035716"/>
                  <a:pt x="1944914" y="1016000"/>
                </a:cubicBezTo>
                <a:cubicBezTo>
                  <a:pt x="1951576" y="972699"/>
                  <a:pt x="1941299" y="925256"/>
                  <a:pt x="1959428" y="885372"/>
                </a:cubicBezTo>
                <a:cubicBezTo>
                  <a:pt x="1971810" y="858133"/>
                  <a:pt x="2073505" y="845967"/>
                  <a:pt x="2090057" y="841829"/>
                </a:cubicBezTo>
                <a:cubicBezTo>
                  <a:pt x="2104900" y="838118"/>
                  <a:pt x="2118665" y="830634"/>
                  <a:pt x="2133600" y="827315"/>
                </a:cubicBezTo>
                <a:cubicBezTo>
                  <a:pt x="2244720" y="802621"/>
                  <a:pt x="2351540" y="805103"/>
                  <a:pt x="2467428" y="798286"/>
                </a:cubicBezTo>
                <a:cubicBezTo>
                  <a:pt x="2486038" y="793634"/>
                  <a:pt x="2548199" y="779672"/>
                  <a:pt x="2569028" y="769257"/>
                </a:cubicBezTo>
                <a:cubicBezTo>
                  <a:pt x="2631129" y="738206"/>
                  <a:pt x="2608130" y="719520"/>
                  <a:pt x="2699657" y="711200"/>
                </a:cubicBezTo>
                <a:lnTo>
                  <a:pt x="2859314" y="696686"/>
                </a:lnTo>
                <a:lnTo>
                  <a:pt x="2946400" y="667657"/>
                </a:lnTo>
                <a:lnTo>
                  <a:pt x="2989943" y="653143"/>
                </a:lnTo>
                <a:cubicBezTo>
                  <a:pt x="3037391" y="510795"/>
                  <a:pt x="2960466" y="711873"/>
                  <a:pt x="3048000" y="580572"/>
                </a:cubicBezTo>
                <a:cubicBezTo>
                  <a:pt x="3059065" y="563974"/>
                  <a:pt x="3057676" y="541867"/>
                  <a:pt x="3062514" y="522515"/>
                </a:cubicBezTo>
                <a:cubicBezTo>
                  <a:pt x="3057676" y="464458"/>
                  <a:pt x="3076562" y="399120"/>
                  <a:pt x="3048000" y="348343"/>
                </a:cubicBezTo>
                <a:cubicBezTo>
                  <a:pt x="3044222" y="341627"/>
                  <a:pt x="2890397" y="268430"/>
                  <a:pt x="2859314" y="261257"/>
                </a:cubicBezTo>
                <a:cubicBezTo>
                  <a:pt x="2821307" y="252486"/>
                  <a:pt x="2781675" y="253155"/>
                  <a:pt x="2743200" y="246743"/>
                </a:cubicBezTo>
                <a:cubicBezTo>
                  <a:pt x="2723523" y="243464"/>
                  <a:pt x="2704648" y="236409"/>
                  <a:pt x="2685143" y="232229"/>
                </a:cubicBezTo>
                <a:cubicBezTo>
                  <a:pt x="2585104" y="210792"/>
                  <a:pt x="2466012" y="188484"/>
                  <a:pt x="2365828" y="174172"/>
                </a:cubicBezTo>
                <a:cubicBezTo>
                  <a:pt x="2298095" y="164496"/>
                  <a:pt x="2230709" y="151951"/>
                  <a:pt x="2162628" y="145143"/>
                </a:cubicBezTo>
                <a:cubicBezTo>
                  <a:pt x="2114247" y="140305"/>
                  <a:pt x="2065732" y="136660"/>
                  <a:pt x="2017486" y="130629"/>
                </a:cubicBezTo>
                <a:cubicBezTo>
                  <a:pt x="1949593" y="122142"/>
                  <a:pt x="1882179" y="110086"/>
                  <a:pt x="1814286" y="101600"/>
                </a:cubicBezTo>
                <a:lnTo>
                  <a:pt x="1698171" y="87086"/>
                </a:lnTo>
                <a:cubicBezTo>
                  <a:pt x="1664304" y="77410"/>
                  <a:pt x="1631190" y="64548"/>
                  <a:pt x="1596571" y="58057"/>
                </a:cubicBezTo>
                <a:cubicBezTo>
                  <a:pt x="1549971" y="49319"/>
                  <a:pt x="1342296" y="33265"/>
                  <a:pt x="1306286" y="29029"/>
                </a:cubicBezTo>
                <a:cubicBezTo>
                  <a:pt x="1277059" y="25591"/>
                  <a:pt x="1248427" y="17954"/>
                  <a:pt x="1219200" y="14515"/>
                </a:cubicBezTo>
                <a:cubicBezTo>
                  <a:pt x="1166128" y="8271"/>
                  <a:pt x="1112762" y="4838"/>
                  <a:pt x="1059543" y="0"/>
                </a:cubicBezTo>
                <a:cubicBezTo>
                  <a:pt x="875695" y="9676"/>
                  <a:pt x="691346" y="12361"/>
                  <a:pt x="508000" y="29029"/>
                </a:cubicBezTo>
                <a:cubicBezTo>
                  <a:pt x="368541" y="41707"/>
                  <a:pt x="464620" y="51743"/>
                  <a:pt x="377371" y="101600"/>
                </a:cubicBezTo>
                <a:cubicBezTo>
                  <a:pt x="360051" y="111497"/>
                  <a:pt x="338238" y="109807"/>
                  <a:pt x="319314" y="116115"/>
                </a:cubicBezTo>
                <a:cubicBezTo>
                  <a:pt x="155363" y="170766"/>
                  <a:pt x="327803" y="124878"/>
                  <a:pt x="188686" y="159657"/>
                </a:cubicBezTo>
                <a:cubicBezTo>
                  <a:pt x="174172" y="169333"/>
                  <a:pt x="156630" y="175558"/>
                  <a:pt x="145143" y="188686"/>
                </a:cubicBezTo>
                <a:cubicBezTo>
                  <a:pt x="115791" y="222232"/>
                  <a:pt x="58057" y="311962"/>
                  <a:pt x="58057" y="362857"/>
                </a:cubicBezTo>
                <a:lnTo>
                  <a:pt x="58057" y="508000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3600" y="4935976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0" y="5059363"/>
            <a:ext cx="4876800" cy="80803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or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7811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WordArt 6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47815" name="WordArt 7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247816" name="Freeform 7"/>
          <p:cNvSpPr>
            <a:spLocks/>
          </p:cNvSpPr>
          <p:nvPr/>
        </p:nvSpPr>
        <p:spPr bwMode="auto">
          <a:xfrm>
            <a:off x="1770063" y="2046288"/>
            <a:ext cx="3065462" cy="1335087"/>
          </a:xfrm>
          <a:custGeom>
            <a:avLst/>
            <a:gdLst>
              <a:gd name="T0" fmla="*/ 435780 w 3064223"/>
              <a:gd name="T1" fmla="*/ 188622 h 1335315"/>
              <a:gd name="T2" fmla="*/ 348625 w 3064223"/>
              <a:gd name="T3" fmla="*/ 246659 h 1335315"/>
              <a:gd name="T4" fmla="*/ 319572 w 3064223"/>
              <a:gd name="T5" fmla="*/ 290186 h 1335315"/>
              <a:gd name="T6" fmla="*/ 217890 w 3064223"/>
              <a:gd name="T7" fmla="*/ 391752 h 1335315"/>
              <a:gd name="T8" fmla="*/ 188838 w 3064223"/>
              <a:gd name="T9" fmla="*/ 435281 h 1335315"/>
              <a:gd name="T10" fmla="*/ 130734 w 3064223"/>
              <a:gd name="T11" fmla="*/ 478808 h 1335315"/>
              <a:gd name="T12" fmla="*/ 87156 w 3064223"/>
              <a:gd name="T13" fmla="*/ 536845 h 1335315"/>
              <a:gd name="T14" fmla="*/ 0 w 3064223"/>
              <a:gd name="T15" fmla="*/ 681940 h 1335315"/>
              <a:gd name="T16" fmla="*/ 14526 w 3064223"/>
              <a:gd name="T17" fmla="*/ 798014 h 1335315"/>
              <a:gd name="T18" fmla="*/ 130734 w 3064223"/>
              <a:gd name="T19" fmla="*/ 928597 h 1335315"/>
              <a:gd name="T20" fmla="*/ 203364 w 3064223"/>
              <a:gd name="T21" fmla="*/ 1001144 h 1335315"/>
              <a:gd name="T22" fmla="*/ 232416 w 3064223"/>
              <a:gd name="T23" fmla="*/ 1044673 h 1335315"/>
              <a:gd name="T24" fmla="*/ 305046 w 3064223"/>
              <a:gd name="T25" fmla="*/ 1131729 h 1335315"/>
              <a:gd name="T26" fmla="*/ 319572 w 3064223"/>
              <a:gd name="T27" fmla="*/ 1175255 h 1335315"/>
              <a:gd name="T28" fmla="*/ 450307 w 3064223"/>
              <a:gd name="T29" fmla="*/ 1247803 h 1335315"/>
              <a:gd name="T30" fmla="*/ 624618 w 3064223"/>
              <a:gd name="T31" fmla="*/ 1262311 h 1335315"/>
              <a:gd name="T32" fmla="*/ 726301 w 3064223"/>
              <a:gd name="T33" fmla="*/ 1276821 h 1335315"/>
              <a:gd name="T34" fmla="*/ 1423550 w 3064223"/>
              <a:gd name="T35" fmla="*/ 1291330 h 1335315"/>
              <a:gd name="T36" fmla="*/ 1496180 w 3064223"/>
              <a:gd name="T37" fmla="*/ 1305840 h 1335315"/>
              <a:gd name="T38" fmla="*/ 1612389 w 3064223"/>
              <a:gd name="T39" fmla="*/ 1334859 h 1335315"/>
              <a:gd name="T40" fmla="*/ 1714072 w 3064223"/>
              <a:gd name="T41" fmla="*/ 1320349 h 1335315"/>
              <a:gd name="T42" fmla="*/ 1757648 w 3064223"/>
              <a:gd name="T43" fmla="*/ 1305840 h 1335315"/>
              <a:gd name="T44" fmla="*/ 1786701 w 3064223"/>
              <a:gd name="T45" fmla="*/ 1262311 h 1335315"/>
              <a:gd name="T46" fmla="*/ 1830279 w 3064223"/>
              <a:gd name="T47" fmla="*/ 1233293 h 1335315"/>
              <a:gd name="T48" fmla="*/ 1917436 w 3064223"/>
              <a:gd name="T49" fmla="*/ 1146237 h 1335315"/>
              <a:gd name="T50" fmla="*/ 1931962 w 3064223"/>
              <a:gd name="T51" fmla="*/ 1073691 h 1335315"/>
              <a:gd name="T52" fmla="*/ 1946487 w 3064223"/>
              <a:gd name="T53" fmla="*/ 1015654 h 1335315"/>
              <a:gd name="T54" fmla="*/ 1961013 w 3064223"/>
              <a:gd name="T55" fmla="*/ 885070 h 1335315"/>
              <a:gd name="T56" fmla="*/ 2091747 w 3064223"/>
              <a:gd name="T57" fmla="*/ 841541 h 1335315"/>
              <a:gd name="T58" fmla="*/ 2135326 w 3064223"/>
              <a:gd name="T59" fmla="*/ 827033 h 1335315"/>
              <a:gd name="T60" fmla="*/ 2469424 w 3064223"/>
              <a:gd name="T61" fmla="*/ 798014 h 1335315"/>
              <a:gd name="T62" fmla="*/ 2571106 w 3064223"/>
              <a:gd name="T63" fmla="*/ 768995 h 1335315"/>
              <a:gd name="T64" fmla="*/ 2701841 w 3064223"/>
              <a:gd name="T65" fmla="*/ 710958 h 1335315"/>
              <a:gd name="T66" fmla="*/ 2861627 w 3064223"/>
              <a:gd name="T67" fmla="*/ 696448 h 1335315"/>
              <a:gd name="T68" fmla="*/ 2948783 w 3064223"/>
              <a:gd name="T69" fmla="*/ 667429 h 1335315"/>
              <a:gd name="T70" fmla="*/ 2992361 w 3064223"/>
              <a:gd name="T71" fmla="*/ 652919 h 1335315"/>
              <a:gd name="T72" fmla="*/ 3050465 w 3064223"/>
              <a:gd name="T73" fmla="*/ 580374 h 1335315"/>
              <a:gd name="T74" fmla="*/ 3064991 w 3064223"/>
              <a:gd name="T75" fmla="*/ 522337 h 1335315"/>
              <a:gd name="T76" fmla="*/ 3050465 w 3064223"/>
              <a:gd name="T77" fmla="*/ 348225 h 1335315"/>
              <a:gd name="T78" fmla="*/ 2861627 w 3064223"/>
              <a:gd name="T79" fmla="*/ 261167 h 1335315"/>
              <a:gd name="T80" fmla="*/ 2745419 w 3064223"/>
              <a:gd name="T81" fmla="*/ 246659 h 1335315"/>
              <a:gd name="T82" fmla="*/ 2687315 w 3064223"/>
              <a:gd name="T83" fmla="*/ 232149 h 1335315"/>
              <a:gd name="T84" fmla="*/ 2367742 w 3064223"/>
              <a:gd name="T85" fmla="*/ 174112 h 1335315"/>
              <a:gd name="T86" fmla="*/ 2164377 w 3064223"/>
              <a:gd name="T87" fmla="*/ 145093 h 1335315"/>
              <a:gd name="T88" fmla="*/ 2019118 w 3064223"/>
              <a:gd name="T89" fmla="*/ 130585 h 1335315"/>
              <a:gd name="T90" fmla="*/ 1815754 w 3064223"/>
              <a:gd name="T91" fmla="*/ 101566 h 1335315"/>
              <a:gd name="T92" fmla="*/ 1699545 w 3064223"/>
              <a:gd name="T93" fmla="*/ 87056 h 1335315"/>
              <a:gd name="T94" fmla="*/ 1597863 w 3064223"/>
              <a:gd name="T95" fmla="*/ 58037 h 1335315"/>
              <a:gd name="T96" fmla="*/ 1307342 w 3064223"/>
              <a:gd name="T97" fmla="*/ 29019 h 1335315"/>
              <a:gd name="T98" fmla="*/ 1220186 w 3064223"/>
              <a:gd name="T99" fmla="*/ 14511 h 1335315"/>
              <a:gd name="T100" fmla="*/ 1060400 w 3064223"/>
              <a:gd name="T101" fmla="*/ 0 h 1335315"/>
              <a:gd name="T102" fmla="*/ 508410 w 3064223"/>
              <a:gd name="T103" fmla="*/ 29019 h 1335315"/>
              <a:gd name="T104" fmla="*/ 377677 w 3064223"/>
              <a:gd name="T105" fmla="*/ 101566 h 1335315"/>
              <a:gd name="T106" fmla="*/ 319572 w 3064223"/>
              <a:gd name="T107" fmla="*/ 116075 h 1335315"/>
              <a:gd name="T108" fmla="*/ 188838 w 3064223"/>
              <a:gd name="T109" fmla="*/ 159603 h 1335315"/>
              <a:gd name="T110" fmla="*/ 145261 w 3064223"/>
              <a:gd name="T111" fmla="*/ 188622 h 1335315"/>
              <a:gd name="T112" fmla="*/ 58103 w 3064223"/>
              <a:gd name="T113" fmla="*/ 362733 h 1335315"/>
              <a:gd name="T114" fmla="*/ 58103 w 3064223"/>
              <a:gd name="T115" fmla="*/ 507826 h 1335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4223" h="1335315">
                <a:moveTo>
                  <a:pt x="435428" y="188686"/>
                </a:moveTo>
                <a:cubicBezTo>
                  <a:pt x="406400" y="208038"/>
                  <a:pt x="374599" y="223769"/>
                  <a:pt x="348343" y="246743"/>
                </a:cubicBezTo>
                <a:cubicBezTo>
                  <a:pt x="335215" y="258230"/>
                  <a:pt x="330984" y="277320"/>
                  <a:pt x="319314" y="290286"/>
                </a:cubicBezTo>
                <a:cubicBezTo>
                  <a:pt x="287274" y="325886"/>
                  <a:pt x="244281" y="352035"/>
                  <a:pt x="217714" y="391886"/>
                </a:cubicBezTo>
                <a:cubicBezTo>
                  <a:pt x="208038" y="406400"/>
                  <a:pt x="201021" y="423094"/>
                  <a:pt x="188686" y="435429"/>
                </a:cubicBezTo>
                <a:cubicBezTo>
                  <a:pt x="171581" y="452534"/>
                  <a:pt x="147733" y="461867"/>
                  <a:pt x="130628" y="478972"/>
                </a:cubicBezTo>
                <a:cubicBezTo>
                  <a:pt x="113523" y="496077"/>
                  <a:pt x="100958" y="517212"/>
                  <a:pt x="87086" y="537029"/>
                </a:cubicBezTo>
                <a:cubicBezTo>
                  <a:pt x="25781" y="624608"/>
                  <a:pt x="39201" y="603769"/>
                  <a:pt x="0" y="682172"/>
                </a:cubicBezTo>
                <a:cubicBezTo>
                  <a:pt x="4838" y="720877"/>
                  <a:pt x="1395" y="761553"/>
                  <a:pt x="14514" y="798286"/>
                </a:cubicBezTo>
                <a:cubicBezTo>
                  <a:pt x="51587" y="902092"/>
                  <a:pt x="68514" y="866802"/>
                  <a:pt x="130628" y="928915"/>
                </a:cubicBezTo>
                <a:cubicBezTo>
                  <a:pt x="227390" y="1025676"/>
                  <a:pt x="87085" y="924075"/>
                  <a:pt x="203200" y="1001486"/>
                </a:cubicBezTo>
                <a:cubicBezTo>
                  <a:pt x="212876" y="1016000"/>
                  <a:pt x="221061" y="1031628"/>
                  <a:pt x="232228" y="1045029"/>
                </a:cubicBezTo>
                <a:cubicBezTo>
                  <a:pt x="325363" y="1156792"/>
                  <a:pt x="232722" y="1023999"/>
                  <a:pt x="304800" y="1132115"/>
                </a:cubicBezTo>
                <a:cubicBezTo>
                  <a:pt x="309638" y="1146629"/>
                  <a:pt x="308496" y="1164839"/>
                  <a:pt x="319314" y="1175657"/>
                </a:cubicBezTo>
                <a:cubicBezTo>
                  <a:pt x="340410" y="1196753"/>
                  <a:pt x="407823" y="1242613"/>
                  <a:pt x="449943" y="1248229"/>
                </a:cubicBezTo>
                <a:cubicBezTo>
                  <a:pt x="507690" y="1255928"/>
                  <a:pt x="566176" y="1256644"/>
                  <a:pt x="624114" y="1262743"/>
                </a:cubicBezTo>
                <a:cubicBezTo>
                  <a:pt x="658137" y="1266324"/>
                  <a:pt x="691526" y="1276014"/>
                  <a:pt x="725714" y="1277257"/>
                </a:cubicBezTo>
                <a:cubicBezTo>
                  <a:pt x="957840" y="1285698"/>
                  <a:pt x="1190171" y="1286934"/>
                  <a:pt x="1422400" y="1291772"/>
                </a:cubicBezTo>
                <a:cubicBezTo>
                  <a:pt x="1446590" y="1296610"/>
                  <a:pt x="1470933" y="1300739"/>
                  <a:pt x="1494971" y="1306286"/>
                </a:cubicBezTo>
                <a:cubicBezTo>
                  <a:pt x="1533846" y="1315257"/>
                  <a:pt x="1611086" y="1335315"/>
                  <a:pt x="1611086" y="1335315"/>
                </a:cubicBezTo>
                <a:cubicBezTo>
                  <a:pt x="1644953" y="1330477"/>
                  <a:pt x="1679140" y="1327509"/>
                  <a:pt x="1712686" y="1320800"/>
                </a:cubicBezTo>
                <a:cubicBezTo>
                  <a:pt x="1727688" y="1317800"/>
                  <a:pt x="1744281" y="1315843"/>
                  <a:pt x="1756228" y="1306286"/>
                </a:cubicBezTo>
                <a:cubicBezTo>
                  <a:pt x="1769850" y="1295389"/>
                  <a:pt x="1772922" y="1275078"/>
                  <a:pt x="1785257" y="1262743"/>
                </a:cubicBezTo>
                <a:cubicBezTo>
                  <a:pt x="1797592" y="1250408"/>
                  <a:pt x="1815762" y="1245304"/>
                  <a:pt x="1828800" y="1233715"/>
                </a:cubicBezTo>
                <a:cubicBezTo>
                  <a:pt x="1859483" y="1206441"/>
                  <a:pt x="1915886" y="1146629"/>
                  <a:pt x="1915886" y="1146629"/>
                </a:cubicBezTo>
                <a:cubicBezTo>
                  <a:pt x="1920724" y="1122438"/>
                  <a:pt x="1925049" y="1098139"/>
                  <a:pt x="1930400" y="1074057"/>
                </a:cubicBezTo>
                <a:cubicBezTo>
                  <a:pt x="1934727" y="1054584"/>
                  <a:pt x="1941881" y="1035716"/>
                  <a:pt x="1944914" y="1016000"/>
                </a:cubicBezTo>
                <a:cubicBezTo>
                  <a:pt x="1951576" y="972699"/>
                  <a:pt x="1941299" y="925256"/>
                  <a:pt x="1959428" y="885372"/>
                </a:cubicBezTo>
                <a:cubicBezTo>
                  <a:pt x="1971810" y="858133"/>
                  <a:pt x="2073505" y="845967"/>
                  <a:pt x="2090057" y="841829"/>
                </a:cubicBezTo>
                <a:cubicBezTo>
                  <a:pt x="2104900" y="838118"/>
                  <a:pt x="2118665" y="830634"/>
                  <a:pt x="2133600" y="827315"/>
                </a:cubicBezTo>
                <a:cubicBezTo>
                  <a:pt x="2244720" y="802621"/>
                  <a:pt x="2351540" y="805103"/>
                  <a:pt x="2467428" y="798286"/>
                </a:cubicBezTo>
                <a:cubicBezTo>
                  <a:pt x="2486038" y="793634"/>
                  <a:pt x="2548199" y="779672"/>
                  <a:pt x="2569028" y="769257"/>
                </a:cubicBezTo>
                <a:cubicBezTo>
                  <a:pt x="2631129" y="738206"/>
                  <a:pt x="2608130" y="719520"/>
                  <a:pt x="2699657" y="711200"/>
                </a:cubicBezTo>
                <a:lnTo>
                  <a:pt x="2859314" y="696686"/>
                </a:lnTo>
                <a:lnTo>
                  <a:pt x="2946400" y="667657"/>
                </a:lnTo>
                <a:lnTo>
                  <a:pt x="2989943" y="653143"/>
                </a:lnTo>
                <a:cubicBezTo>
                  <a:pt x="3037391" y="510795"/>
                  <a:pt x="2960466" y="711873"/>
                  <a:pt x="3048000" y="580572"/>
                </a:cubicBezTo>
                <a:cubicBezTo>
                  <a:pt x="3059065" y="563974"/>
                  <a:pt x="3057676" y="541867"/>
                  <a:pt x="3062514" y="522515"/>
                </a:cubicBezTo>
                <a:cubicBezTo>
                  <a:pt x="3057676" y="464458"/>
                  <a:pt x="3076562" y="399120"/>
                  <a:pt x="3048000" y="348343"/>
                </a:cubicBezTo>
                <a:cubicBezTo>
                  <a:pt x="3044222" y="341627"/>
                  <a:pt x="2890397" y="268430"/>
                  <a:pt x="2859314" y="261257"/>
                </a:cubicBezTo>
                <a:cubicBezTo>
                  <a:pt x="2821307" y="252486"/>
                  <a:pt x="2781675" y="253155"/>
                  <a:pt x="2743200" y="246743"/>
                </a:cubicBezTo>
                <a:cubicBezTo>
                  <a:pt x="2723523" y="243464"/>
                  <a:pt x="2704648" y="236409"/>
                  <a:pt x="2685143" y="232229"/>
                </a:cubicBezTo>
                <a:cubicBezTo>
                  <a:pt x="2585104" y="210792"/>
                  <a:pt x="2466012" y="188484"/>
                  <a:pt x="2365828" y="174172"/>
                </a:cubicBezTo>
                <a:cubicBezTo>
                  <a:pt x="2298095" y="164496"/>
                  <a:pt x="2230709" y="151951"/>
                  <a:pt x="2162628" y="145143"/>
                </a:cubicBezTo>
                <a:cubicBezTo>
                  <a:pt x="2114247" y="140305"/>
                  <a:pt x="2065732" y="136660"/>
                  <a:pt x="2017486" y="130629"/>
                </a:cubicBezTo>
                <a:cubicBezTo>
                  <a:pt x="1949593" y="122142"/>
                  <a:pt x="1882179" y="110086"/>
                  <a:pt x="1814286" y="101600"/>
                </a:cubicBezTo>
                <a:lnTo>
                  <a:pt x="1698171" y="87086"/>
                </a:lnTo>
                <a:cubicBezTo>
                  <a:pt x="1664304" y="77410"/>
                  <a:pt x="1631190" y="64548"/>
                  <a:pt x="1596571" y="58057"/>
                </a:cubicBezTo>
                <a:cubicBezTo>
                  <a:pt x="1549971" y="49319"/>
                  <a:pt x="1342296" y="33265"/>
                  <a:pt x="1306286" y="29029"/>
                </a:cubicBezTo>
                <a:cubicBezTo>
                  <a:pt x="1277059" y="25591"/>
                  <a:pt x="1248427" y="17954"/>
                  <a:pt x="1219200" y="14515"/>
                </a:cubicBezTo>
                <a:cubicBezTo>
                  <a:pt x="1166128" y="8271"/>
                  <a:pt x="1112762" y="4838"/>
                  <a:pt x="1059543" y="0"/>
                </a:cubicBezTo>
                <a:cubicBezTo>
                  <a:pt x="875695" y="9676"/>
                  <a:pt x="691346" y="12361"/>
                  <a:pt x="508000" y="29029"/>
                </a:cubicBezTo>
                <a:cubicBezTo>
                  <a:pt x="368541" y="41707"/>
                  <a:pt x="464620" y="51743"/>
                  <a:pt x="377371" y="101600"/>
                </a:cubicBezTo>
                <a:cubicBezTo>
                  <a:pt x="360051" y="111497"/>
                  <a:pt x="338238" y="109807"/>
                  <a:pt x="319314" y="116115"/>
                </a:cubicBezTo>
                <a:cubicBezTo>
                  <a:pt x="155363" y="170766"/>
                  <a:pt x="327803" y="124878"/>
                  <a:pt x="188686" y="159657"/>
                </a:cubicBezTo>
                <a:cubicBezTo>
                  <a:pt x="174172" y="169333"/>
                  <a:pt x="156630" y="175558"/>
                  <a:pt x="145143" y="188686"/>
                </a:cubicBezTo>
                <a:cubicBezTo>
                  <a:pt x="115791" y="222232"/>
                  <a:pt x="58057" y="311962"/>
                  <a:pt x="58057" y="362857"/>
                </a:cubicBezTo>
                <a:lnTo>
                  <a:pt x="58057" y="508000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3600" y="4935976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0" y="5058788"/>
            <a:ext cx="4876800" cy="808612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794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Is this a normal fault? (True or False)</a:t>
            </a:r>
          </a:p>
          <a:p>
            <a:pPr eaLnBrk="1" hangingPunct="1"/>
            <a:endParaRPr lang="en-US" smtClean="0"/>
          </a:p>
        </p:txBody>
      </p:sp>
      <p:pic>
        <p:nvPicPr>
          <p:cNvPr id="248835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WordArt 6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248839" name="WordArt 7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248840" name="Freeform 7"/>
          <p:cNvSpPr>
            <a:spLocks/>
          </p:cNvSpPr>
          <p:nvPr/>
        </p:nvSpPr>
        <p:spPr bwMode="auto">
          <a:xfrm>
            <a:off x="1770063" y="2046288"/>
            <a:ext cx="3065462" cy="1335087"/>
          </a:xfrm>
          <a:custGeom>
            <a:avLst/>
            <a:gdLst>
              <a:gd name="T0" fmla="*/ 435780 w 3064223"/>
              <a:gd name="T1" fmla="*/ 188622 h 1335315"/>
              <a:gd name="T2" fmla="*/ 348625 w 3064223"/>
              <a:gd name="T3" fmla="*/ 246659 h 1335315"/>
              <a:gd name="T4" fmla="*/ 319572 w 3064223"/>
              <a:gd name="T5" fmla="*/ 290186 h 1335315"/>
              <a:gd name="T6" fmla="*/ 217890 w 3064223"/>
              <a:gd name="T7" fmla="*/ 391752 h 1335315"/>
              <a:gd name="T8" fmla="*/ 188838 w 3064223"/>
              <a:gd name="T9" fmla="*/ 435281 h 1335315"/>
              <a:gd name="T10" fmla="*/ 130734 w 3064223"/>
              <a:gd name="T11" fmla="*/ 478808 h 1335315"/>
              <a:gd name="T12" fmla="*/ 87156 w 3064223"/>
              <a:gd name="T13" fmla="*/ 536845 h 1335315"/>
              <a:gd name="T14" fmla="*/ 0 w 3064223"/>
              <a:gd name="T15" fmla="*/ 681940 h 1335315"/>
              <a:gd name="T16" fmla="*/ 14526 w 3064223"/>
              <a:gd name="T17" fmla="*/ 798014 h 1335315"/>
              <a:gd name="T18" fmla="*/ 130734 w 3064223"/>
              <a:gd name="T19" fmla="*/ 928597 h 1335315"/>
              <a:gd name="T20" fmla="*/ 203364 w 3064223"/>
              <a:gd name="T21" fmla="*/ 1001144 h 1335315"/>
              <a:gd name="T22" fmla="*/ 232416 w 3064223"/>
              <a:gd name="T23" fmla="*/ 1044673 h 1335315"/>
              <a:gd name="T24" fmla="*/ 305046 w 3064223"/>
              <a:gd name="T25" fmla="*/ 1131729 h 1335315"/>
              <a:gd name="T26" fmla="*/ 319572 w 3064223"/>
              <a:gd name="T27" fmla="*/ 1175255 h 1335315"/>
              <a:gd name="T28" fmla="*/ 450307 w 3064223"/>
              <a:gd name="T29" fmla="*/ 1247803 h 1335315"/>
              <a:gd name="T30" fmla="*/ 624618 w 3064223"/>
              <a:gd name="T31" fmla="*/ 1262311 h 1335315"/>
              <a:gd name="T32" fmla="*/ 726301 w 3064223"/>
              <a:gd name="T33" fmla="*/ 1276821 h 1335315"/>
              <a:gd name="T34" fmla="*/ 1423550 w 3064223"/>
              <a:gd name="T35" fmla="*/ 1291330 h 1335315"/>
              <a:gd name="T36" fmla="*/ 1496180 w 3064223"/>
              <a:gd name="T37" fmla="*/ 1305840 h 1335315"/>
              <a:gd name="T38" fmla="*/ 1612389 w 3064223"/>
              <a:gd name="T39" fmla="*/ 1334859 h 1335315"/>
              <a:gd name="T40" fmla="*/ 1714072 w 3064223"/>
              <a:gd name="T41" fmla="*/ 1320349 h 1335315"/>
              <a:gd name="T42" fmla="*/ 1757648 w 3064223"/>
              <a:gd name="T43" fmla="*/ 1305840 h 1335315"/>
              <a:gd name="T44" fmla="*/ 1786701 w 3064223"/>
              <a:gd name="T45" fmla="*/ 1262311 h 1335315"/>
              <a:gd name="T46" fmla="*/ 1830279 w 3064223"/>
              <a:gd name="T47" fmla="*/ 1233293 h 1335315"/>
              <a:gd name="T48" fmla="*/ 1917436 w 3064223"/>
              <a:gd name="T49" fmla="*/ 1146237 h 1335315"/>
              <a:gd name="T50" fmla="*/ 1931962 w 3064223"/>
              <a:gd name="T51" fmla="*/ 1073691 h 1335315"/>
              <a:gd name="T52" fmla="*/ 1946487 w 3064223"/>
              <a:gd name="T53" fmla="*/ 1015654 h 1335315"/>
              <a:gd name="T54" fmla="*/ 1961013 w 3064223"/>
              <a:gd name="T55" fmla="*/ 885070 h 1335315"/>
              <a:gd name="T56" fmla="*/ 2091747 w 3064223"/>
              <a:gd name="T57" fmla="*/ 841541 h 1335315"/>
              <a:gd name="T58" fmla="*/ 2135326 w 3064223"/>
              <a:gd name="T59" fmla="*/ 827033 h 1335315"/>
              <a:gd name="T60" fmla="*/ 2469424 w 3064223"/>
              <a:gd name="T61" fmla="*/ 798014 h 1335315"/>
              <a:gd name="T62" fmla="*/ 2571106 w 3064223"/>
              <a:gd name="T63" fmla="*/ 768995 h 1335315"/>
              <a:gd name="T64" fmla="*/ 2701841 w 3064223"/>
              <a:gd name="T65" fmla="*/ 710958 h 1335315"/>
              <a:gd name="T66" fmla="*/ 2861627 w 3064223"/>
              <a:gd name="T67" fmla="*/ 696448 h 1335315"/>
              <a:gd name="T68" fmla="*/ 2948783 w 3064223"/>
              <a:gd name="T69" fmla="*/ 667429 h 1335315"/>
              <a:gd name="T70" fmla="*/ 2992361 w 3064223"/>
              <a:gd name="T71" fmla="*/ 652919 h 1335315"/>
              <a:gd name="T72" fmla="*/ 3050465 w 3064223"/>
              <a:gd name="T73" fmla="*/ 580374 h 1335315"/>
              <a:gd name="T74" fmla="*/ 3064991 w 3064223"/>
              <a:gd name="T75" fmla="*/ 522337 h 1335315"/>
              <a:gd name="T76" fmla="*/ 3050465 w 3064223"/>
              <a:gd name="T77" fmla="*/ 348225 h 1335315"/>
              <a:gd name="T78" fmla="*/ 2861627 w 3064223"/>
              <a:gd name="T79" fmla="*/ 261167 h 1335315"/>
              <a:gd name="T80" fmla="*/ 2745419 w 3064223"/>
              <a:gd name="T81" fmla="*/ 246659 h 1335315"/>
              <a:gd name="T82" fmla="*/ 2687315 w 3064223"/>
              <a:gd name="T83" fmla="*/ 232149 h 1335315"/>
              <a:gd name="T84" fmla="*/ 2367742 w 3064223"/>
              <a:gd name="T85" fmla="*/ 174112 h 1335315"/>
              <a:gd name="T86" fmla="*/ 2164377 w 3064223"/>
              <a:gd name="T87" fmla="*/ 145093 h 1335315"/>
              <a:gd name="T88" fmla="*/ 2019118 w 3064223"/>
              <a:gd name="T89" fmla="*/ 130585 h 1335315"/>
              <a:gd name="T90" fmla="*/ 1815754 w 3064223"/>
              <a:gd name="T91" fmla="*/ 101566 h 1335315"/>
              <a:gd name="T92" fmla="*/ 1699545 w 3064223"/>
              <a:gd name="T93" fmla="*/ 87056 h 1335315"/>
              <a:gd name="T94" fmla="*/ 1597863 w 3064223"/>
              <a:gd name="T95" fmla="*/ 58037 h 1335315"/>
              <a:gd name="T96" fmla="*/ 1307342 w 3064223"/>
              <a:gd name="T97" fmla="*/ 29019 h 1335315"/>
              <a:gd name="T98" fmla="*/ 1220186 w 3064223"/>
              <a:gd name="T99" fmla="*/ 14511 h 1335315"/>
              <a:gd name="T100" fmla="*/ 1060400 w 3064223"/>
              <a:gd name="T101" fmla="*/ 0 h 1335315"/>
              <a:gd name="T102" fmla="*/ 508410 w 3064223"/>
              <a:gd name="T103" fmla="*/ 29019 h 1335315"/>
              <a:gd name="T104" fmla="*/ 377677 w 3064223"/>
              <a:gd name="T105" fmla="*/ 101566 h 1335315"/>
              <a:gd name="T106" fmla="*/ 319572 w 3064223"/>
              <a:gd name="T107" fmla="*/ 116075 h 1335315"/>
              <a:gd name="T108" fmla="*/ 188838 w 3064223"/>
              <a:gd name="T109" fmla="*/ 159603 h 1335315"/>
              <a:gd name="T110" fmla="*/ 145261 w 3064223"/>
              <a:gd name="T111" fmla="*/ 188622 h 1335315"/>
              <a:gd name="T112" fmla="*/ 58103 w 3064223"/>
              <a:gd name="T113" fmla="*/ 362733 h 1335315"/>
              <a:gd name="T114" fmla="*/ 58103 w 3064223"/>
              <a:gd name="T115" fmla="*/ 507826 h 1335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4223" h="1335315">
                <a:moveTo>
                  <a:pt x="435428" y="188686"/>
                </a:moveTo>
                <a:cubicBezTo>
                  <a:pt x="406400" y="208038"/>
                  <a:pt x="374599" y="223769"/>
                  <a:pt x="348343" y="246743"/>
                </a:cubicBezTo>
                <a:cubicBezTo>
                  <a:pt x="335215" y="258230"/>
                  <a:pt x="330984" y="277320"/>
                  <a:pt x="319314" y="290286"/>
                </a:cubicBezTo>
                <a:cubicBezTo>
                  <a:pt x="287274" y="325886"/>
                  <a:pt x="244281" y="352035"/>
                  <a:pt x="217714" y="391886"/>
                </a:cubicBezTo>
                <a:cubicBezTo>
                  <a:pt x="208038" y="406400"/>
                  <a:pt x="201021" y="423094"/>
                  <a:pt x="188686" y="435429"/>
                </a:cubicBezTo>
                <a:cubicBezTo>
                  <a:pt x="171581" y="452534"/>
                  <a:pt x="147733" y="461867"/>
                  <a:pt x="130628" y="478972"/>
                </a:cubicBezTo>
                <a:cubicBezTo>
                  <a:pt x="113523" y="496077"/>
                  <a:pt x="100958" y="517212"/>
                  <a:pt x="87086" y="537029"/>
                </a:cubicBezTo>
                <a:cubicBezTo>
                  <a:pt x="25781" y="624608"/>
                  <a:pt x="39201" y="603769"/>
                  <a:pt x="0" y="682172"/>
                </a:cubicBezTo>
                <a:cubicBezTo>
                  <a:pt x="4838" y="720877"/>
                  <a:pt x="1395" y="761553"/>
                  <a:pt x="14514" y="798286"/>
                </a:cubicBezTo>
                <a:cubicBezTo>
                  <a:pt x="51587" y="902092"/>
                  <a:pt x="68514" y="866802"/>
                  <a:pt x="130628" y="928915"/>
                </a:cubicBezTo>
                <a:cubicBezTo>
                  <a:pt x="227390" y="1025676"/>
                  <a:pt x="87085" y="924075"/>
                  <a:pt x="203200" y="1001486"/>
                </a:cubicBezTo>
                <a:cubicBezTo>
                  <a:pt x="212876" y="1016000"/>
                  <a:pt x="221061" y="1031628"/>
                  <a:pt x="232228" y="1045029"/>
                </a:cubicBezTo>
                <a:cubicBezTo>
                  <a:pt x="325363" y="1156792"/>
                  <a:pt x="232722" y="1023999"/>
                  <a:pt x="304800" y="1132115"/>
                </a:cubicBezTo>
                <a:cubicBezTo>
                  <a:pt x="309638" y="1146629"/>
                  <a:pt x="308496" y="1164839"/>
                  <a:pt x="319314" y="1175657"/>
                </a:cubicBezTo>
                <a:cubicBezTo>
                  <a:pt x="340410" y="1196753"/>
                  <a:pt x="407823" y="1242613"/>
                  <a:pt x="449943" y="1248229"/>
                </a:cubicBezTo>
                <a:cubicBezTo>
                  <a:pt x="507690" y="1255928"/>
                  <a:pt x="566176" y="1256644"/>
                  <a:pt x="624114" y="1262743"/>
                </a:cubicBezTo>
                <a:cubicBezTo>
                  <a:pt x="658137" y="1266324"/>
                  <a:pt x="691526" y="1276014"/>
                  <a:pt x="725714" y="1277257"/>
                </a:cubicBezTo>
                <a:cubicBezTo>
                  <a:pt x="957840" y="1285698"/>
                  <a:pt x="1190171" y="1286934"/>
                  <a:pt x="1422400" y="1291772"/>
                </a:cubicBezTo>
                <a:cubicBezTo>
                  <a:pt x="1446590" y="1296610"/>
                  <a:pt x="1470933" y="1300739"/>
                  <a:pt x="1494971" y="1306286"/>
                </a:cubicBezTo>
                <a:cubicBezTo>
                  <a:pt x="1533846" y="1315257"/>
                  <a:pt x="1611086" y="1335315"/>
                  <a:pt x="1611086" y="1335315"/>
                </a:cubicBezTo>
                <a:cubicBezTo>
                  <a:pt x="1644953" y="1330477"/>
                  <a:pt x="1679140" y="1327509"/>
                  <a:pt x="1712686" y="1320800"/>
                </a:cubicBezTo>
                <a:cubicBezTo>
                  <a:pt x="1727688" y="1317800"/>
                  <a:pt x="1744281" y="1315843"/>
                  <a:pt x="1756228" y="1306286"/>
                </a:cubicBezTo>
                <a:cubicBezTo>
                  <a:pt x="1769850" y="1295389"/>
                  <a:pt x="1772922" y="1275078"/>
                  <a:pt x="1785257" y="1262743"/>
                </a:cubicBezTo>
                <a:cubicBezTo>
                  <a:pt x="1797592" y="1250408"/>
                  <a:pt x="1815762" y="1245304"/>
                  <a:pt x="1828800" y="1233715"/>
                </a:cubicBezTo>
                <a:cubicBezTo>
                  <a:pt x="1859483" y="1206441"/>
                  <a:pt x="1915886" y="1146629"/>
                  <a:pt x="1915886" y="1146629"/>
                </a:cubicBezTo>
                <a:cubicBezTo>
                  <a:pt x="1920724" y="1122438"/>
                  <a:pt x="1925049" y="1098139"/>
                  <a:pt x="1930400" y="1074057"/>
                </a:cubicBezTo>
                <a:cubicBezTo>
                  <a:pt x="1934727" y="1054584"/>
                  <a:pt x="1941881" y="1035716"/>
                  <a:pt x="1944914" y="1016000"/>
                </a:cubicBezTo>
                <a:cubicBezTo>
                  <a:pt x="1951576" y="972699"/>
                  <a:pt x="1941299" y="925256"/>
                  <a:pt x="1959428" y="885372"/>
                </a:cubicBezTo>
                <a:cubicBezTo>
                  <a:pt x="1971810" y="858133"/>
                  <a:pt x="2073505" y="845967"/>
                  <a:pt x="2090057" y="841829"/>
                </a:cubicBezTo>
                <a:cubicBezTo>
                  <a:pt x="2104900" y="838118"/>
                  <a:pt x="2118665" y="830634"/>
                  <a:pt x="2133600" y="827315"/>
                </a:cubicBezTo>
                <a:cubicBezTo>
                  <a:pt x="2244720" y="802621"/>
                  <a:pt x="2351540" y="805103"/>
                  <a:pt x="2467428" y="798286"/>
                </a:cubicBezTo>
                <a:cubicBezTo>
                  <a:pt x="2486038" y="793634"/>
                  <a:pt x="2548199" y="779672"/>
                  <a:pt x="2569028" y="769257"/>
                </a:cubicBezTo>
                <a:cubicBezTo>
                  <a:pt x="2631129" y="738206"/>
                  <a:pt x="2608130" y="719520"/>
                  <a:pt x="2699657" y="711200"/>
                </a:cubicBezTo>
                <a:lnTo>
                  <a:pt x="2859314" y="696686"/>
                </a:lnTo>
                <a:lnTo>
                  <a:pt x="2946400" y="667657"/>
                </a:lnTo>
                <a:lnTo>
                  <a:pt x="2989943" y="653143"/>
                </a:lnTo>
                <a:cubicBezTo>
                  <a:pt x="3037391" y="510795"/>
                  <a:pt x="2960466" y="711873"/>
                  <a:pt x="3048000" y="580572"/>
                </a:cubicBezTo>
                <a:cubicBezTo>
                  <a:pt x="3059065" y="563974"/>
                  <a:pt x="3057676" y="541867"/>
                  <a:pt x="3062514" y="522515"/>
                </a:cubicBezTo>
                <a:cubicBezTo>
                  <a:pt x="3057676" y="464458"/>
                  <a:pt x="3076562" y="399120"/>
                  <a:pt x="3048000" y="348343"/>
                </a:cubicBezTo>
                <a:cubicBezTo>
                  <a:pt x="3044222" y="341627"/>
                  <a:pt x="2890397" y="268430"/>
                  <a:pt x="2859314" y="261257"/>
                </a:cubicBezTo>
                <a:cubicBezTo>
                  <a:pt x="2821307" y="252486"/>
                  <a:pt x="2781675" y="253155"/>
                  <a:pt x="2743200" y="246743"/>
                </a:cubicBezTo>
                <a:cubicBezTo>
                  <a:pt x="2723523" y="243464"/>
                  <a:pt x="2704648" y="236409"/>
                  <a:pt x="2685143" y="232229"/>
                </a:cubicBezTo>
                <a:cubicBezTo>
                  <a:pt x="2585104" y="210792"/>
                  <a:pt x="2466012" y="188484"/>
                  <a:pt x="2365828" y="174172"/>
                </a:cubicBezTo>
                <a:cubicBezTo>
                  <a:pt x="2298095" y="164496"/>
                  <a:pt x="2230709" y="151951"/>
                  <a:pt x="2162628" y="145143"/>
                </a:cubicBezTo>
                <a:cubicBezTo>
                  <a:pt x="2114247" y="140305"/>
                  <a:pt x="2065732" y="136660"/>
                  <a:pt x="2017486" y="130629"/>
                </a:cubicBezTo>
                <a:cubicBezTo>
                  <a:pt x="1949593" y="122142"/>
                  <a:pt x="1882179" y="110086"/>
                  <a:pt x="1814286" y="101600"/>
                </a:cubicBezTo>
                <a:lnTo>
                  <a:pt x="1698171" y="87086"/>
                </a:lnTo>
                <a:cubicBezTo>
                  <a:pt x="1664304" y="77410"/>
                  <a:pt x="1631190" y="64548"/>
                  <a:pt x="1596571" y="58057"/>
                </a:cubicBezTo>
                <a:cubicBezTo>
                  <a:pt x="1549971" y="49319"/>
                  <a:pt x="1342296" y="33265"/>
                  <a:pt x="1306286" y="29029"/>
                </a:cubicBezTo>
                <a:cubicBezTo>
                  <a:pt x="1277059" y="25591"/>
                  <a:pt x="1248427" y="17954"/>
                  <a:pt x="1219200" y="14515"/>
                </a:cubicBezTo>
                <a:cubicBezTo>
                  <a:pt x="1166128" y="8271"/>
                  <a:pt x="1112762" y="4838"/>
                  <a:pt x="1059543" y="0"/>
                </a:cubicBezTo>
                <a:cubicBezTo>
                  <a:pt x="875695" y="9676"/>
                  <a:pt x="691346" y="12361"/>
                  <a:pt x="508000" y="29029"/>
                </a:cubicBezTo>
                <a:cubicBezTo>
                  <a:pt x="368541" y="41707"/>
                  <a:pt x="464620" y="51743"/>
                  <a:pt x="377371" y="101600"/>
                </a:cubicBezTo>
                <a:cubicBezTo>
                  <a:pt x="360051" y="111497"/>
                  <a:pt x="338238" y="109807"/>
                  <a:pt x="319314" y="116115"/>
                </a:cubicBezTo>
                <a:cubicBezTo>
                  <a:pt x="155363" y="170766"/>
                  <a:pt x="327803" y="124878"/>
                  <a:pt x="188686" y="159657"/>
                </a:cubicBezTo>
                <a:cubicBezTo>
                  <a:pt x="174172" y="169333"/>
                  <a:pt x="156630" y="175558"/>
                  <a:pt x="145143" y="188686"/>
                </a:cubicBezTo>
                <a:cubicBezTo>
                  <a:pt x="115791" y="222232"/>
                  <a:pt x="58057" y="311962"/>
                  <a:pt x="58057" y="362857"/>
                </a:cubicBezTo>
                <a:lnTo>
                  <a:pt x="58057" y="508000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3600" y="4935976"/>
            <a:ext cx="5211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Lateral or strike-slip Fault: Crust moves alongside each other in opposite directions.</a:t>
            </a:r>
          </a:p>
        </p:txBody>
      </p:sp>
      <p:pic>
        <p:nvPicPr>
          <p:cNvPr id="251907" name="Picture 5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50101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8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Lateral or strike-slip Fault: Crust moves alongside each other in opposite directions.</a:t>
            </a:r>
          </a:p>
        </p:txBody>
      </p:sp>
      <p:pic>
        <p:nvPicPr>
          <p:cNvPr id="252931" name="Picture 5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50101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2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07117" y="54102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352800" y="5562600"/>
            <a:ext cx="3276600" cy="685800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>
            <a:glow rad="292100">
              <a:srgbClr val="FFFF00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Lateral or strike-slip Fault: Crust moves alongside each other in opposite directions.</a:t>
            </a:r>
          </a:p>
        </p:txBody>
      </p:sp>
      <p:pic>
        <p:nvPicPr>
          <p:cNvPr id="253955" name="Picture 5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50101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6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07117" y="54102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6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4980" name="Picture 5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75" y="20935"/>
            <a:ext cx="79592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Lateral / Strike-Slip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2562" y="57912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ight Arrow 3"/>
          <p:cNvSpPr/>
          <p:nvPr/>
        </p:nvSpPr>
        <p:spPr bwMode="auto">
          <a:xfrm rot="17945189">
            <a:off x="6606381" y="3336132"/>
            <a:ext cx="2443163" cy="685800"/>
          </a:xfrm>
          <a:prstGeom prst="rightArrow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7258503">
            <a:off x="80963" y="3624263"/>
            <a:ext cx="2444750" cy="685800"/>
          </a:xfrm>
          <a:prstGeom prst="rightArrow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6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04" name="Picture 5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75" y="20935"/>
            <a:ext cx="79592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Lateral / Strike-Slip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2562" y="57912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ight Arrow 3"/>
          <p:cNvSpPr/>
          <p:nvPr/>
        </p:nvSpPr>
        <p:spPr bwMode="auto">
          <a:xfrm rot="17945189">
            <a:off x="6606381" y="3336132"/>
            <a:ext cx="2443163" cy="685800"/>
          </a:xfrm>
          <a:prstGeom prst="rightArrow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7258503">
            <a:off x="80963" y="3624263"/>
            <a:ext cx="2444750" cy="685800"/>
          </a:xfrm>
          <a:prstGeom prst="rightArrow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56009" name="Picture 5" descr="http://geology.com/articles/images/san-andreas-fault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6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7028" name="Picture 5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75" y="20935"/>
            <a:ext cx="79592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Lateral / Strike-Slip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2562" y="57912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ight Arrow 3"/>
          <p:cNvSpPr/>
          <p:nvPr/>
        </p:nvSpPr>
        <p:spPr bwMode="auto">
          <a:xfrm rot="17945189">
            <a:off x="6606381" y="3336132"/>
            <a:ext cx="2443163" cy="685800"/>
          </a:xfrm>
          <a:prstGeom prst="rightArrow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7258503">
            <a:off x="80963" y="3624263"/>
            <a:ext cx="2444750" cy="685800"/>
          </a:xfrm>
          <a:prstGeom prst="rightArrow">
            <a:avLst/>
          </a:prstGeom>
          <a:solidFill>
            <a:schemeClr val="accent6">
              <a:lumMod val="85000"/>
              <a:lumOff val="1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57033" name="Picture 5" descr="http://geology.com/articles/images/san-andreas-fault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4" name="Freeform 5"/>
          <p:cNvSpPr>
            <a:spLocks/>
          </p:cNvSpPr>
          <p:nvPr/>
        </p:nvSpPr>
        <p:spPr bwMode="auto">
          <a:xfrm>
            <a:off x="6037263" y="3338513"/>
            <a:ext cx="1828800" cy="1349375"/>
          </a:xfrm>
          <a:custGeom>
            <a:avLst/>
            <a:gdLst>
              <a:gd name="T0" fmla="*/ 1828800 w 1828800"/>
              <a:gd name="T1" fmla="*/ 0 h 1349828"/>
              <a:gd name="T2" fmla="*/ 1509486 w 1828800"/>
              <a:gd name="T3" fmla="*/ 14464 h 1349828"/>
              <a:gd name="T4" fmla="*/ 1378857 w 1828800"/>
              <a:gd name="T5" fmla="*/ 86795 h 1349828"/>
              <a:gd name="T6" fmla="*/ 1320800 w 1828800"/>
              <a:gd name="T7" fmla="*/ 101260 h 1349828"/>
              <a:gd name="T8" fmla="*/ 1262743 w 1828800"/>
              <a:gd name="T9" fmla="*/ 130188 h 1349828"/>
              <a:gd name="T10" fmla="*/ 1030514 w 1828800"/>
              <a:gd name="T11" fmla="*/ 159122 h 1349828"/>
              <a:gd name="T12" fmla="*/ 986971 w 1828800"/>
              <a:gd name="T13" fmla="*/ 173591 h 1349828"/>
              <a:gd name="T14" fmla="*/ 899886 w 1828800"/>
              <a:gd name="T15" fmla="*/ 188055 h 1349828"/>
              <a:gd name="T16" fmla="*/ 798286 w 1828800"/>
              <a:gd name="T17" fmla="*/ 245913 h 1349828"/>
              <a:gd name="T18" fmla="*/ 769257 w 1828800"/>
              <a:gd name="T19" fmla="*/ 289315 h 1349828"/>
              <a:gd name="T20" fmla="*/ 725714 w 1828800"/>
              <a:gd name="T21" fmla="*/ 303780 h 1349828"/>
              <a:gd name="T22" fmla="*/ 682171 w 1828800"/>
              <a:gd name="T23" fmla="*/ 332708 h 1349828"/>
              <a:gd name="T24" fmla="*/ 638628 w 1828800"/>
              <a:gd name="T25" fmla="*/ 506300 h 1349828"/>
              <a:gd name="T26" fmla="*/ 580571 w 1828800"/>
              <a:gd name="T27" fmla="*/ 535228 h 1349828"/>
              <a:gd name="T28" fmla="*/ 232228 w 1828800"/>
              <a:gd name="T29" fmla="*/ 549693 h 1349828"/>
              <a:gd name="T30" fmla="*/ 145143 w 1828800"/>
              <a:gd name="T31" fmla="*/ 578625 h 1349828"/>
              <a:gd name="T32" fmla="*/ 101600 w 1828800"/>
              <a:gd name="T33" fmla="*/ 593092 h 1349828"/>
              <a:gd name="T34" fmla="*/ 72571 w 1828800"/>
              <a:gd name="T35" fmla="*/ 636488 h 1349828"/>
              <a:gd name="T36" fmla="*/ 72571 w 1828800"/>
              <a:gd name="T37" fmla="*/ 752213 h 1349828"/>
              <a:gd name="T38" fmla="*/ 0 w 1828800"/>
              <a:gd name="T39" fmla="*/ 766679 h 1349828"/>
              <a:gd name="T40" fmla="*/ 87086 w 1828800"/>
              <a:gd name="T41" fmla="*/ 795610 h 1349828"/>
              <a:gd name="T42" fmla="*/ 130628 w 1828800"/>
              <a:gd name="T43" fmla="*/ 810076 h 1349828"/>
              <a:gd name="T44" fmla="*/ 217714 w 1828800"/>
              <a:gd name="T45" fmla="*/ 824541 h 1349828"/>
              <a:gd name="T46" fmla="*/ 203200 w 1828800"/>
              <a:gd name="T47" fmla="*/ 911336 h 1349828"/>
              <a:gd name="T48" fmla="*/ 159657 w 1828800"/>
              <a:gd name="T49" fmla="*/ 940266 h 1349828"/>
              <a:gd name="T50" fmla="*/ 203200 w 1828800"/>
              <a:gd name="T51" fmla="*/ 954733 h 1349828"/>
              <a:gd name="T52" fmla="*/ 478971 w 1828800"/>
              <a:gd name="T53" fmla="*/ 969199 h 1349828"/>
              <a:gd name="T54" fmla="*/ 609600 w 1828800"/>
              <a:gd name="T55" fmla="*/ 1027060 h 1349828"/>
              <a:gd name="T56" fmla="*/ 595086 w 1828800"/>
              <a:gd name="T57" fmla="*/ 1113855 h 1349828"/>
              <a:gd name="T58" fmla="*/ 406400 w 1828800"/>
              <a:gd name="T59" fmla="*/ 1171718 h 1349828"/>
              <a:gd name="T60" fmla="*/ 391886 w 1828800"/>
              <a:gd name="T61" fmla="*/ 1258512 h 1349828"/>
              <a:gd name="T62" fmla="*/ 348343 w 1828800"/>
              <a:gd name="T63" fmla="*/ 1272978 h 1349828"/>
              <a:gd name="T64" fmla="*/ 304800 w 1828800"/>
              <a:gd name="T65" fmla="*/ 1301909 h 1349828"/>
              <a:gd name="T66" fmla="*/ 43543 w 1828800"/>
              <a:gd name="T67" fmla="*/ 1345304 h 13498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8800"/>
              <a:gd name="T103" fmla="*/ 0 h 1349828"/>
              <a:gd name="T104" fmla="*/ 1828800 w 1828800"/>
              <a:gd name="T105" fmla="*/ 1349828 h 13498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8800" h="1349828">
                <a:moveTo>
                  <a:pt x="1828800" y="0"/>
                </a:moveTo>
                <a:cubicBezTo>
                  <a:pt x="1722362" y="4838"/>
                  <a:pt x="1615695" y="6017"/>
                  <a:pt x="1509486" y="14514"/>
                </a:cubicBezTo>
                <a:cubicBezTo>
                  <a:pt x="1439771" y="20091"/>
                  <a:pt x="1462879" y="66078"/>
                  <a:pt x="1378857" y="87085"/>
                </a:cubicBezTo>
                <a:cubicBezTo>
                  <a:pt x="1359505" y="91923"/>
                  <a:pt x="1339478" y="94596"/>
                  <a:pt x="1320800" y="101600"/>
                </a:cubicBezTo>
                <a:cubicBezTo>
                  <a:pt x="1300541" y="109197"/>
                  <a:pt x="1283617" y="124935"/>
                  <a:pt x="1262743" y="130628"/>
                </a:cubicBezTo>
                <a:cubicBezTo>
                  <a:pt x="1234259" y="138396"/>
                  <a:pt x="1045969" y="157940"/>
                  <a:pt x="1030514" y="159657"/>
                </a:cubicBezTo>
                <a:cubicBezTo>
                  <a:pt x="1016000" y="164495"/>
                  <a:pt x="1001906" y="170852"/>
                  <a:pt x="986971" y="174171"/>
                </a:cubicBezTo>
                <a:cubicBezTo>
                  <a:pt x="958243" y="180555"/>
                  <a:pt x="928074" y="180229"/>
                  <a:pt x="899886" y="188685"/>
                </a:cubicBezTo>
                <a:cubicBezTo>
                  <a:pt x="866401" y="198730"/>
                  <a:pt x="827441" y="227306"/>
                  <a:pt x="798286" y="246743"/>
                </a:cubicBezTo>
                <a:cubicBezTo>
                  <a:pt x="788610" y="261257"/>
                  <a:pt x="782878" y="279388"/>
                  <a:pt x="769257" y="290285"/>
                </a:cubicBezTo>
                <a:cubicBezTo>
                  <a:pt x="757310" y="299842"/>
                  <a:pt x="739398" y="297958"/>
                  <a:pt x="725714" y="304800"/>
                </a:cubicBezTo>
                <a:cubicBezTo>
                  <a:pt x="710112" y="312601"/>
                  <a:pt x="696685" y="324152"/>
                  <a:pt x="682171" y="333828"/>
                </a:cubicBezTo>
                <a:cubicBezTo>
                  <a:pt x="565247" y="509218"/>
                  <a:pt x="814789" y="120448"/>
                  <a:pt x="638628" y="508000"/>
                </a:cubicBezTo>
                <a:cubicBezTo>
                  <a:pt x="629675" y="527697"/>
                  <a:pt x="602084" y="534723"/>
                  <a:pt x="580571" y="537028"/>
                </a:cubicBezTo>
                <a:cubicBezTo>
                  <a:pt x="465017" y="549409"/>
                  <a:pt x="348342" y="546705"/>
                  <a:pt x="232228" y="551543"/>
                </a:cubicBezTo>
                <a:lnTo>
                  <a:pt x="145143" y="580571"/>
                </a:lnTo>
                <a:lnTo>
                  <a:pt x="101600" y="595085"/>
                </a:lnTo>
                <a:cubicBezTo>
                  <a:pt x="91924" y="609599"/>
                  <a:pt x="75038" y="621359"/>
                  <a:pt x="72571" y="638628"/>
                </a:cubicBezTo>
                <a:cubicBezTo>
                  <a:pt x="67340" y="675243"/>
                  <a:pt x="116509" y="718128"/>
                  <a:pt x="72571" y="754743"/>
                </a:cubicBezTo>
                <a:cubicBezTo>
                  <a:pt x="53619" y="770536"/>
                  <a:pt x="24190" y="764419"/>
                  <a:pt x="0" y="769257"/>
                </a:cubicBezTo>
                <a:lnTo>
                  <a:pt x="87086" y="798285"/>
                </a:lnTo>
                <a:cubicBezTo>
                  <a:pt x="101600" y="803123"/>
                  <a:pt x="115537" y="810285"/>
                  <a:pt x="130628" y="812800"/>
                </a:cubicBezTo>
                <a:lnTo>
                  <a:pt x="217714" y="827314"/>
                </a:lnTo>
                <a:cubicBezTo>
                  <a:pt x="212876" y="856343"/>
                  <a:pt x="216361" y="888078"/>
                  <a:pt x="203200" y="914400"/>
                </a:cubicBezTo>
                <a:cubicBezTo>
                  <a:pt x="195399" y="930002"/>
                  <a:pt x="159657" y="925984"/>
                  <a:pt x="159657" y="943428"/>
                </a:cubicBezTo>
                <a:cubicBezTo>
                  <a:pt x="159657" y="958728"/>
                  <a:pt x="187963" y="956558"/>
                  <a:pt x="203200" y="957943"/>
                </a:cubicBezTo>
                <a:cubicBezTo>
                  <a:pt x="294873" y="966277"/>
                  <a:pt x="387047" y="967619"/>
                  <a:pt x="478971" y="972457"/>
                </a:cubicBezTo>
                <a:cubicBezTo>
                  <a:pt x="582606" y="1007001"/>
                  <a:pt x="540597" y="984512"/>
                  <a:pt x="609600" y="1030514"/>
                </a:cubicBezTo>
                <a:cubicBezTo>
                  <a:pt x="604762" y="1059543"/>
                  <a:pt x="620506" y="1102772"/>
                  <a:pt x="595086" y="1117600"/>
                </a:cubicBezTo>
                <a:cubicBezTo>
                  <a:pt x="322960" y="1276339"/>
                  <a:pt x="496112" y="1041086"/>
                  <a:pt x="406400" y="1175657"/>
                </a:cubicBezTo>
                <a:cubicBezTo>
                  <a:pt x="401562" y="1204686"/>
                  <a:pt x="406487" y="1237191"/>
                  <a:pt x="391886" y="1262743"/>
                </a:cubicBezTo>
                <a:cubicBezTo>
                  <a:pt x="384295" y="1276027"/>
                  <a:pt x="362027" y="1270415"/>
                  <a:pt x="348343" y="1277257"/>
                </a:cubicBezTo>
                <a:cubicBezTo>
                  <a:pt x="332741" y="1285058"/>
                  <a:pt x="322030" y="1303564"/>
                  <a:pt x="304800" y="1306285"/>
                </a:cubicBezTo>
                <a:cubicBezTo>
                  <a:pt x="31060" y="1349507"/>
                  <a:pt x="132329" y="1261042"/>
                  <a:pt x="43543" y="1349828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Freeform 6"/>
          <p:cNvSpPr>
            <a:spLocks/>
          </p:cNvSpPr>
          <p:nvPr/>
        </p:nvSpPr>
        <p:spPr bwMode="auto">
          <a:xfrm>
            <a:off x="4314825" y="4659313"/>
            <a:ext cx="830263" cy="1654175"/>
          </a:xfrm>
          <a:custGeom>
            <a:avLst/>
            <a:gdLst>
              <a:gd name="T0" fmla="*/ 200052 w 829647"/>
              <a:gd name="T1" fmla="*/ 0 h 1654628"/>
              <a:gd name="T2" fmla="*/ 185430 w 829647"/>
              <a:gd name="T3" fmla="*/ 43423 h 1654628"/>
              <a:gd name="T4" fmla="*/ 170807 w 829647"/>
              <a:gd name="T5" fmla="*/ 202641 h 1654628"/>
              <a:gd name="T6" fmla="*/ 126941 w 829647"/>
              <a:gd name="T7" fmla="*/ 231593 h 1654628"/>
              <a:gd name="T8" fmla="*/ 39206 w 829647"/>
              <a:gd name="T9" fmla="*/ 275021 h 1654628"/>
              <a:gd name="T10" fmla="*/ 39206 w 829647"/>
              <a:gd name="T11" fmla="*/ 419764 h 1654628"/>
              <a:gd name="T12" fmla="*/ 126941 w 829647"/>
              <a:gd name="T13" fmla="*/ 448713 h 1654628"/>
              <a:gd name="T14" fmla="*/ 214674 w 829647"/>
              <a:gd name="T15" fmla="*/ 492135 h 1654628"/>
              <a:gd name="T16" fmla="*/ 258543 w 829647"/>
              <a:gd name="T17" fmla="*/ 535558 h 1654628"/>
              <a:gd name="T18" fmla="*/ 317032 w 829647"/>
              <a:gd name="T19" fmla="*/ 550033 h 1654628"/>
              <a:gd name="T20" fmla="*/ 331654 w 829647"/>
              <a:gd name="T21" fmla="*/ 781629 h 1654628"/>
              <a:gd name="T22" fmla="*/ 375521 w 829647"/>
              <a:gd name="T23" fmla="*/ 810579 h 1654628"/>
              <a:gd name="T24" fmla="*/ 419388 w 829647"/>
              <a:gd name="T25" fmla="*/ 825054 h 1654628"/>
              <a:gd name="T26" fmla="*/ 609481 w 829647"/>
              <a:gd name="T27" fmla="*/ 854003 h 1654628"/>
              <a:gd name="T28" fmla="*/ 697215 w 829647"/>
              <a:gd name="T29" fmla="*/ 1027695 h 1654628"/>
              <a:gd name="T30" fmla="*/ 784949 w 829647"/>
              <a:gd name="T31" fmla="*/ 1056646 h 1654628"/>
              <a:gd name="T32" fmla="*/ 828816 w 829647"/>
              <a:gd name="T33" fmla="*/ 1071121 h 1654628"/>
              <a:gd name="T34" fmla="*/ 814194 w 829647"/>
              <a:gd name="T35" fmla="*/ 1273766 h 1654628"/>
              <a:gd name="T36" fmla="*/ 755704 w 829647"/>
              <a:gd name="T37" fmla="*/ 1288240 h 1654628"/>
              <a:gd name="T38" fmla="*/ 667970 w 829647"/>
              <a:gd name="T39" fmla="*/ 1317189 h 1654628"/>
              <a:gd name="T40" fmla="*/ 624102 w 829647"/>
              <a:gd name="T41" fmla="*/ 1331663 h 1654628"/>
              <a:gd name="T42" fmla="*/ 594857 w 829647"/>
              <a:gd name="T43" fmla="*/ 1375086 h 1654628"/>
              <a:gd name="T44" fmla="*/ 609481 w 829647"/>
              <a:gd name="T45" fmla="*/ 1461935 h 1654628"/>
              <a:gd name="T46" fmla="*/ 653348 w 829647"/>
              <a:gd name="T47" fmla="*/ 1476409 h 1654628"/>
              <a:gd name="T48" fmla="*/ 741081 w 829647"/>
              <a:gd name="T49" fmla="*/ 1519833 h 1654628"/>
              <a:gd name="T50" fmla="*/ 770327 w 829647"/>
              <a:gd name="T51" fmla="*/ 1621155 h 1654628"/>
              <a:gd name="T52" fmla="*/ 770327 w 829647"/>
              <a:gd name="T53" fmla="*/ 1650103 h 16546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29647"/>
              <a:gd name="T82" fmla="*/ 0 h 1654628"/>
              <a:gd name="T83" fmla="*/ 829647 w 829647"/>
              <a:gd name="T84" fmla="*/ 1654628 h 165462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29647" h="1654628">
                <a:moveTo>
                  <a:pt x="198573" y="0"/>
                </a:moveTo>
                <a:cubicBezTo>
                  <a:pt x="193735" y="14514"/>
                  <a:pt x="186223" y="28397"/>
                  <a:pt x="184059" y="43543"/>
                </a:cubicBezTo>
                <a:cubicBezTo>
                  <a:pt x="176502" y="96444"/>
                  <a:pt x="185260" y="152125"/>
                  <a:pt x="169544" y="203200"/>
                </a:cubicBezTo>
                <a:cubicBezTo>
                  <a:pt x="164414" y="219873"/>
                  <a:pt x="141603" y="224427"/>
                  <a:pt x="126001" y="232228"/>
                </a:cubicBezTo>
                <a:cubicBezTo>
                  <a:pt x="5818" y="292320"/>
                  <a:pt x="163705" y="192580"/>
                  <a:pt x="38916" y="275771"/>
                </a:cubicBezTo>
                <a:cubicBezTo>
                  <a:pt x="23527" y="321935"/>
                  <a:pt x="0" y="370878"/>
                  <a:pt x="38916" y="420914"/>
                </a:cubicBezTo>
                <a:cubicBezTo>
                  <a:pt x="57702" y="445067"/>
                  <a:pt x="96973" y="440267"/>
                  <a:pt x="126001" y="449943"/>
                </a:cubicBezTo>
                <a:cubicBezTo>
                  <a:pt x="169641" y="464490"/>
                  <a:pt x="175572" y="462222"/>
                  <a:pt x="213087" y="493485"/>
                </a:cubicBezTo>
                <a:cubicBezTo>
                  <a:pt x="228856" y="506626"/>
                  <a:pt x="238808" y="526844"/>
                  <a:pt x="256630" y="537028"/>
                </a:cubicBezTo>
                <a:cubicBezTo>
                  <a:pt x="273950" y="546925"/>
                  <a:pt x="295335" y="546705"/>
                  <a:pt x="314687" y="551543"/>
                </a:cubicBezTo>
                <a:cubicBezTo>
                  <a:pt x="319525" y="628952"/>
                  <a:pt x="312376" y="708058"/>
                  <a:pt x="329201" y="783771"/>
                </a:cubicBezTo>
                <a:cubicBezTo>
                  <a:pt x="332985" y="800800"/>
                  <a:pt x="357142" y="804999"/>
                  <a:pt x="372744" y="812800"/>
                </a:cubicBezTo>
                <a:cubicBezTo>
                  <a:pt x="386428" y="819642"/>
                  <a:pt x="401576" y="823111"/>
                  <a:pt x="416287" y="827314"/>
                </a:cubicBezTo>
                <a:cubicBezTo>
                  <a:pt x="496277" y="850168"/>
                  <a:pt x="499694" y="844645"/>
                  <a:pt x="604973" y="856343"/>
                </a:cubicBezTo>
                <a:cubicBezTo>
                  <a:pt x="616244" y="890158"/>
                  <a:pt x="649853" y="1016445"/>
                  <a:pt x="692059" y="1030514"/>
                </a:cubicBezTo>
                <a:lnTo>
                  <a:pt x="779144" y="1059543"/>
                </a:lnTo>
                <a:lnTo>
                  <a:pt x="822687" y="1074057"/>
                </a:lnTo>
                <a:cubicBezTo>
                  <a:pt x="817849" y="1141790"/>
                  <a:pt x="829647" y="1212836"/>
                  <a:pt x="808173" y="1277257"/>
                </a:cubicBezTo>
                <a:cubicBezTo>
                  <a:pt x="801865" y="1296181"/>
                  <a:pt x="769223" y="1286039"/>
                  <a:pt x="750116" y="1291771"/>
                </a:cubicBezTo>
                <a:cubicBezTo>
                  <a:pt x="720808" y="1300564"/>
                  <a:pt x="692059" y="1311124"/>
                  <a:pt x="663030" y="1320800"/>
                </a:cubicBezTo>
                <a:lnTo>
                  <a:pt x="619487" y="1335314"/>
                </a:lnTo>
                <a:cubicBezTo>
                  <a:pt x="609811" y="1349828"/>
                  <a:pt x="592385" y="1361520"/>
                  <a:pt x="590459" y="1378857"/>
                </a:cubicBezTo>
                <a:cubicBezTo>
                  <a:pt x="587209" y="1408106"/>
                  <a:pt x="590372" y="1440391"/>
                  <a:pt x="604973" y="1465943"/>
                </a:cubicBezTo>
                <a:cubicBezTo>
                  <a:pt x="612564" y="1479227"/>
                  <a:pt x="634832" y="1473615"/>
                  <a:pt x="648516" y="1480457"/>
                </a:cubicBezTo>
                <a:cubicBezTo>
                  <a:pt x="761072" y="1536734"/>
                  <a:pt x="626147" y="1487513"/>
                  <a:pt x="735601" y="1524000"/>
                </a:cubicBezTo>
                <a:cubicBezTo>
                  <a:pt x="747106" y="1558515"/>
                  <a:pt x="758554" y="1589145"/>
                  <a:pt x="764630" y="1625600"/>
                </a:cubicBezTo>
                <a:cubicBezTo>
                  <a:pt x="766221" y="1635144"/>
                  <a:pt x="764630" y="1644952"/>
                  <a:pt x="764630" y="1654628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8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8052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“Fault, Who goes there.”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6868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Continental Crust: Less Dense so it floats higher (Granites)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Ocean Crust: More dense so it sinks more (Basalts).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73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4191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3124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77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657600" cy="1447800"/>
          </a:xfrm>
          <a:prstGeom prst="rect">
            <a:avLst/>
          </a:prstGeom>
          <a:noFill/>
          <a:ln w="76200" algn="ctr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59075" name="Picture 4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59076" name="Picture 7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59077" name="Rectangle 12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8" name="Rectangle 13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9" name="WordArt 14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59080" name="WordArt 15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0099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0100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3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0104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1123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1124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1128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1129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2147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2148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1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2152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2153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3171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3172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5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3176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317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63178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4195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4196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9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4200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4201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64202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64203" name="Right Arrow 1"/>
          <p:cNvSpPr>
            <a:spLocks noChangeArrowheads="1"/>
          </p:cNvSpPr>
          <p:nvPr/>
        </p:nvSpPr>
        <p:spPr bwMode="auto">
          <a:xfrm rot="-4090731">
            <a:off x="3341688" y="403225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4204" name="Right Arrow 11"/>
          <p:cNvSpPr>
            <a:spLocks noChangeArrowheads="1"/>
          </p:cNvSpPr>
          <p:nvPr/>
        </p:nvSpPr>
        <p:spPr bwMode="auto">
          <a:xfrm rot="6803770">
            <a:off x="355600" y="4327525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4205" name="Right Arrow 12"/>
          <p:cNvSpPr>
            <a:spLocks noChangeArrowheads="1"/>
          </p:cNvSpPr>
          <p:nvPr/>
        </p:nvSpPr>
        <p:spPr bwMode="auto">
          <a:xfrm>
            <a:off x="57150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4206" name="Right Arrow 13"/>
          <p:cNvSpPr>
            <a:spLocks noChangeArrowheads="1"/>
          </p:cNvSpPr>
          <p:nvPr/>
        </p:nvSpPr>
        <p:spPr bwMode="auto">
          <a:xfrm rot="10800000">
            <a:off x="74676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5219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5220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3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5224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5225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65226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65227" name="Right Arrow 1"/>
          <p:cNvSpPr>
            <a:spLocks noChangeArrowheads="1"/>
          </p:cNvSpPr>
          <p:nvPr/>
        </p:nvSpPr>
        <p:spPr bwMode="auto">
          <a:xfrm rot="-4090731">
            <a:off x="3341688" y="403225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Right Arrow 11"/>
          <p:cNvSpPr>
            <a:spLocks noChangeArrowheads="1"/>
          </p:cNvSpPr>
          <p:nvPr/>
        </p:nvSpPr>
        <p:spPr bwMode="auto">
          <a:xfrm rot="6803770">
            <a:off x="355600" y="4327525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Right Arrow 12"/>
          <p:cNvSpPr>
            <a:spLocks noChangeArrowheads="1"/>
          </p:cNvSpPr>
          <p:nvPr/>
        </p:nvSpPr>
        <p:spPr bwMode="auto">
          <a:xfrm>
            <a:off x="57150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Right Arrow 13"/>
          <p:cNvSpPr>
            <a:spLocks noChangeArrowheads="1"/>
          </p:cNvSpPr>
          <p:nvPr/>
        </p:nvSpPr>
        <p:spPr bwMode="auto">
          <a:xfrm rot="10800000">
            <a:off x="74676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617" y="55626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200" y="5639544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762000" y="5791200"/>
            <a:ext cx="3352800" cy="6175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9200" y="5715000"/>
            <a:ext cx="4114800" cy="6175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6243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6244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7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6248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6249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66250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66251" name="Right Arrow 1"/>
          <p:cNvSpPr>
            <a:spLocks noChangeArrowheads="1"/>
          </p:cNvSpPr>
          <p:nvPr/>
        </p:nvSpPr>
        <p:spPr bwMode="auto">
          <a:xfrm rot="-4090731">
            <a:off x="3341688" y="403225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52" name="Right Arrow 11"/>
          <p:cNvSpPr>
            <a:spLocks noChangeArrowheads="1"/>
          </p:cNvSpPr>
          <p:nvPr/>
        </p:nvSpPr>
        <p:spPr bwMode="auto">
          <a:xfrm rot="6803770">
            <a:off x="355600" y="4327525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53" name="Right Arrow 12"/>
          <p:cNvSpPr>
            <a:spLocks noChangeArrowheads="1"/>
          </p:cNvSpPr>
          <p:nvPr/>
        </p:nvSpPr>
        <p:spPr bwMode="auto">
          <a:xfrm>
            <a:off x="57150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54" name="Right Arrow 13"/>
          <p:cNvSpPr>
            <a:spLocks noChangeArrowheads="1"/>
          </p:cNvSpPr>
          <p:nvPr/>
        </p:nvSpPr>
        <p:spPr bwMode="auto">
          <a:xfrm rot="10800000">
            <a:off x="74676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617" y="55626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200" y="5639544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76300" y="5791200"/>
            <a:ext cx="3238500" cy="617785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9200" y="5715000"/>
            <a:ext cx="4114800" cy="6175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7267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7268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1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7272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7273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67274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67275" name="Right Arrow 1"/>
          <p:cNvSpPr>
            <a:spLocks noChangeArrowheads="1"/>
          </p:cNvSpPr>
          <p:nvPr/>
        </p:nvSpPr>
        <p:spPr bwMode="auto">
          <a:xfrm rot="-4090731">
            <a:off x="3341688" y="403225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76" name="Right Arrow 11"/>
          <p:cNvSpPr>
            <a:spLocks noChangeArrowheads="1"/>
          </p:cNvSpPr>
          <p:nvPr/>
        </p:nvSpPr>
        <p:spPr bwMode="auto">
          <a:xfrm rot="6803770">
            <a:off x="355600" y="4327525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77" name="Right Arrow 12"/>
          <p:cNvSpPr>
            <a:spLocks noChangeArrowheads="1"/>
          </p:cNvSpPr>
          <p:nvPr/>
        </p:nvSpPr>
        <p:spPr bwMode="auto">
          <a:xfrm>
            <a:off x="57150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78" name="Right Arrow 13"/>
          <p:cNvSpPr>
            <a:spLocks noChangeArrowheads="1"/>
          </p:cNvSpPr>
          <p:nvPr/>
        </p:nvSpPr>
        <p:spPr bwMode="auto">
          <a:xfrm rot="10800000">
            <a:off x="74676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617" y="55626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200" y="5639544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9200" y="5715000"/>
            <a:ext cx="4114800" cy="6175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8291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8292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5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8296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829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68298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68299" name="Right Arrow 1"/>
          <p:cNvSpPr>
            <a:spLocks noChangeArrowheads="1"/>
          </p:cNvSpPr>
          <p:nvPr/>
        </p:nvSpPr>
        <p:spPr bwMode="auto">
          <a:xfrm rot="-4090731">
            <a:off x="3341688" y="403225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0" name="Right Arrow 11"/>
          <p:cNvSpPr>
            <a:spLocks noChangeArrowheads="1"/>
          </p:cNvSpPr>
          <p:nvPr/>
        </p:nvSpPr>
        <p:spPr bwMode="auto">
          <a:xfrm rot="6803770">
            <a:off x="355600" y="4327525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1" name="Right Arrow 12"/>
          <p:cNvSpPr>
            <a:spLocks noChangeArrowheads="1"/>
          </p:cNvSpPr>
          <p:nvPr/>
        </p:nvSpPr>
        <p:spPr bwMode="auto">
          <a:xfrm>
            <a:off x="57150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302" name="Right Arrow 13"/>
          <p:cNvSpPr>
            <a:spLocks noChangeArrowheads="1"/>
          </p:cNvSpPr>
          <p:nvPr/>
        </p:nvSpPr>
        <p:spPr bwMode="auto">
          <a:xfrm rot="10800000">
            <a:off x="74676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617" y="55626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200" y="5639544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9200" y="5715372"/>
            <a:ext cx="4114800" cy="617785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794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6868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Continental Crust: Less Dense so it floats higher (Granites)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Ocean Crust: More dense so it sinks more (Basalts).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74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4191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414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77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657600" cy="1447800"/>
          </a:xfrm>
          <a:prstGeom prst="rect">
            <a:avLst/>
          </a:prstGeom>
          <a:noFill/>
          <a:ln w="76200" algn="ctr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4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2971800" cy="1371600"/>
          </a:xfrm>
          <a:prstGeom prst="rect">
            <a:avLst/>
          </a:prstGeom>
          <a:noFill/>
          <a:ln w="76200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 lateral fault?</a:t>
            </a:r>
          </a:p>
        </p:txBody>
      </p:sp>
      <p:pic>
        <p:nvPicPr>
          <p:cNvPr id="269315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pic>
        <p:nvPicPr>
          <p:cNvPr id="269316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</p:spPr>
      </p:pic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69320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69321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69322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  <p:sp>
        <p:nvSpPr>
          <p:cNvPr id="269323" name="Right Arrow 1"/>
          <p:cNvSpPr>
            <a:spLocks noChangeArrowheads="1"/>
          </p:cNvSpPr>
          <p:nvPr/>
        </p:nvSpPr>
        <p:spPr bwMode="auto">
          <a:xfrm rot="-4090731">
            <a:off x="3341688" y="403225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Right Arrow 11"/>
          <p:cNvSpPr>
            <a:spLocks noChangeArrowheads="1"/>
          </p:cNvSpPr>
          <p:nvPr/>
        </p:nvSpPr>
        <p:spPr bwMode="auto">
          <a:xfrm rot="6803770">
            <a:off x="355600" y="4327525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Right Arrow 12"/>
          <p:cNvSpPr>
            <a:spLocks noChangeArrowheads="1"/>
          </p:cNvSpPr>
          <p:nvPr/>
        </p:nvSpPr>
        <p:spPr bwMode="auto">
          <a:xfrm>
            <a:off x="57150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Right Arrow 13"/>
          <p:cNvSpPr>
            <a:spLocks noChangeArrowheads="1"/>
          </p:cNvSpPr>
          <p:nvPr/>
        </p:nvSpPr>
        <p:spPr bwMode="auto">
          <a:xfrm rot="10800000">
            <a:off x="7467600" y="42291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617" y="5562600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2200" y="5639544"/>
            <a:ext cx="42803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0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0340" name="Freeform 5"/>
          <p:cNvSpPr>
            <a:spLocks/>
          </p:cNvSpPr>
          <p:nvPr/>
        </p:nvSpPr>
        <p:spPr bwMode="auto">
          <a:xfrm>
            <a:off x="7239000" y="5562600"/>
            <a:ext cx="1277938" cy="273050"/>
          </a:xfrm>
          <a:custGeom>
            <a:avLst/>
            <a:gdLst>
              <a:gd name="T0" fmla="*/ 2147483647 w 805"/>
              <a:gd name="T1" fmla="*/ 2147483647 h 172"/>
              <a:gd name="T2" fmla="*/ 2147483647 w 805"/>
              <a:gd name="T3" fmla="*/ 2147483647 h 172"/>
              <a:gd name="T4" fmla="*/ 2147483647 w 805"/>
              <a:gd name="T5" fmla="*/ 2147483647 h 172"/>
              <a:gd name="T6" fmla="*/ 2147483647 w 805"/>
              <a:gd name="T7" fmla="*/ 2147483647 h 172"/>
              <a:gd name="T8" fmla="*/ 2147483647 w 805"/>
              <a:gd name="T9" fmla="*/ 2147483647 h 172"/>
              <a:gd name="T10" fmla="*/ 2147483647 w 805"/>
              <a:gd name="T11" fmla="*/ 2147483647 h 172"/>
              <a:gd name="T12" fmla="*/ 2147483647 w 805"/>
              <a:gd name="T13" fmla="*/ 2147483647 h 172"/>
              <a:gd name="T14" fmla="*/ 2147483647 w 805"/>
              <a:gd name="T15" fmla="*/ 2147483647 h 172"/>
              <a:gd name="T16" fmla="*/ 2147483647 w 805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5"/>
              <a:gd name="T28" fmla="*/ 0 h 172"/>
              <a:gd name="T29" fmla="*/ 805 w 80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5" h="172">
                <a:moveTo>
                  <a:pt x="119" y="35"/>
                </a:moveTo>
                <a:cubicBezTo>
                  <a:pt x="72" y="47"/>
                  <a:pt x="51" y="55"/>
                  <a:pt x="18" y="90"/>
                </a:cubicBezTo>
                <a:cubicBezTo>
                  <a:pt x="0" y="143"/>
                  <a:pt x="37" y="157"/>
                  <a:pt x="82" y="172"/>
                </a:cubicBezTo>
                <a:cubicBezTo>
                  <a:pt x="134" y="166"/>
                  <a:pt x="178" y="158"/>
                  <a:pt x="228" y="144"/>
                </a:cubicBezTo>
                <a:cubicBezTo>
                  <a:pt x="442" y="160"/>
                  <a:pt x="450" y="165"/>
                  <a:pt x="740" y="144"/>
                </a:cubicBezTo>
                <a:cubicBezTo>
                  <a:pt x="758" y="143"/>
                  <a:pt x="769" y="123"/>
                  <a:pt x="786" y="117"/>
                </a:cubicBezTo>
                <a:cubicBezTo>
                  <a:pt x="795" y="90"/>
                  <a:pt x="805" y="29"/>
                  <a:pt x="759" y="26"/>
                </a:cubicBezTo>
                <a:cubicBezTo>
                  <a:pt x="607" y="17"/>
                  <a:pt x="454" y="19"/>
                  <a:pt x="302" y="16"/>
                </a:cubicBezTo>
                <a:cubicBezTo>
                  <a:pt x="223" y="21"/>
                  <a:pt x="126" y="0"/>
                  <a:pt x="64" y="62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341" name="Freeform 6"/>
          <p:cNvSpPr>
            <a:spLocks/>
          </p:cNvSpPr>
          <p:nvPr/>
        </p:nvSpPr>
        <p:spPr bwMode="auto">
          <a:xfrm rot="-894751">
            <a:off x="7620000" y="5715000"/>
            <a:ext cx="609600" cy="273050"/>
          </a:xfrm>
          <a:custGeom>
            <a:avLst/>
            <a:gdLst>
              <a:gd name="T0" fmla="*/ 2147483647 w 805"/>
              <a:gd name="T1" fmla="*/ 2147483647 h 172"/>
              <a:gd name="T2" fmla="*/ 2147483647 w 805"/>
              <a:gd name="T3" fmla="*/ 2147483647 h 172"/>
              <a:gd name="T4" fmla="*/ 2147483647 w 805"/>
              <a:gd name="T5" fmla="*/ 2147483647 h 172"/>
              <a:gd name="T6" fmla="*/ 2147483647 w 805"/>
              <a:gd name="T7" fmla="*/ 2147483647 h 172"/>
              <a:gd name="T8" fmla="*/ 2147483647 w 805"/>
              <a:gd name="T9" fmla="*/ 2147483647 h 172"/>
              <a:gd name="T10" fmla="*/ 2147483647 w 805"/>
              <a:gd name="T11" fmla="*/ 2147483647 h 172"/>
              <a:gd name="T12" fmla="*/ 2147483647 w 805"/>
              <a:gd name="T13" fmla="*/ 2147483647 h 172"/>
              <a:gd name="T14" fmla="*/ 2147483647 w 805"/>
              <a:gd name="T15" fmla="*/ 2147483647 h 172"/>
              <a:gd name="T16" fmla="*/ 2147483647 w 805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5"/>
              <a:gd name="T28" fmla="*/ 0 h 172"/>
              <a:gd name="T29" fmla="*/ 805 w 80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5" h="172">
                <a:moveTo>
                  <a:pt x="119" y="35"/>
                </a:moveTo>
                <a:cubicBezTo>
                  <a:pt x="72" y="47"/>
                  <a:pt x="51" y="55"/>
                  <a:pt x="18" y="90"/>
                </a:cubicBezTo>
                <a:cubicBezTo>
                  <a:pt x="0" y="143"/>
                  <a:pt x="37" y="157"/>
                  <a:pt x="82" y="172"/>
                </a:cubicBezTo>
                <a:cubicBezTo>
                  <a:pt x="134" y="166"/>
                  <a:pt x="178" y="158"/>
                  <a:pt x="228" y="144"/>
                </a:cubicBezTo>
                <a:cubicBezTo>
                  <a:pt x="442" y="160"/>
                  <a:pt x="450" y="165"/>
                  <a:pt x="740" y="144"/>
                </a:cubicBezTo>
                <a:cubicBezTo>
                  <a:pt x="758" y="143"/>
                  <a:pt x="769" y="123"/>
                  <a:pt x="786" y="117"/>
                </a:cubicBezTo>
                <a:cubicBezTo>
                  <a:pt x="795" y="90"/>
                  <a:pt x="805" y="29"/>
                  <a:pt x="759" y="26"/>
                </a:cubicBezTo>
                <a:cubicBezTo>
                  <a:pt x="607" y="17"/>
                  <a:pt x="454" y="19"/>
                  <a:pt x="302" y="16"/>
                </a:cubicBezTo>
                <a:cubicBezTo>
                  <a:pt x="223" y="21"/>
                  <a:pt x="126" y="0"/>
                  <a:pt x="64" y="62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1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1364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“My Fault.”</a:t>
            </a:r>
          </a:p>
        </p:txBody>
      </p:sp>
      <p:sp>
        <p:nvSpPr>
          <p:cNvPr id="271365" name="Freeform 5"/>
          <p:cNvSpPr>
            <a:spLocks/>
          </p:cNvSpPr>
          <p:nvPr/>
        </p:nvSpPr>
        <p:spPr bwMode="auto">
          <a:xfrm>
            <a:off x="7239000" y="5562600"/>
            <a:ext cx="1277938" cy="273050"/>
          </a:xfrm>
          <a:custGeom>
            <a:avLst/>
            <a:gdLst>
              <a:gd name="T0" fmla="*/ 2147483647 w 805"/>
              <a:gd name="T1" fmla="*/ 2147483647 h 172"/>
              <a:gd name="T2" fmla="*/ 2147483647 w 805"/>
              <a:gd name="T3" fmla="*/ 2147483647 h 172"/>
              <a:gd name="T4" fmla="*/ 2147483647 w 805"/>
              <a:gd name="T5" fmla="*/ 2147483647 h 172"/>
              <a:gd name="T6" fmla="*/ 2147483647 w 805"/>
              <a:gd name="T7" fmla="*/ 2147483647 h 172"/>
              <a:gd name="T8" fmla="*/ 2147483647 w 805"/>
              <a:gd name="T9" fmla="*/ 2147483647 h 172"/>
              <a:gd name="T10" fmla="*/ 2147483647 w 805"/>
              <a:gd name="T11" fmla="*/ 2147483647 h 172"/>
              <a:gd name="T12" fmla="*/ 2147483647 w 805"/>
              <a:gd name="T13" fmla="*/ 2147483647 h 172"/>
              <a:gd name="T14" fmla="*/ 2147483647 w 805"/>
              <a:gd name="T15" fmla="*/ 2147483647 h 172"/>
              <a:gd name="T16" fmla="*/ 2147483647 w 805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5"/>
              <a:gd name="T28" fmla="*/ 0 h 172"/>
              <a:gd name="T29" fmla="*/ 805 w 80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5" h="172">
                <a:moveTo>
                  <a:pt x="119" y="35"/>
                </a:moveTo>
                <a:cubicBezTo>
                  <a:pt x="72" y="47"/>
                  <a:pt x="51" y="55"/>
                  <a:pt x="18" y="90"/>
                </a:cubicBezTo>
                <a:cubicBezTo>
                  <a:pt x="0" y="143"/>
                  <a:pt x="37" y="157"/>
                  <a:pt x="82" y="172"/>
                </a:cubicBezTo>
                <a:cubicBezTo>
                  <a:pt x="134" y="166"/>
                  <a:pt x="178" y="158"/>
                  <a:pt x="228" y="144"/>
                </a:cubicBezTo>
                <a:cubicBezTo>
                  <a:pt x="442" y="160"/>
                  <a:pt x="450" y="165"/>
                  <a:pt x="740" y="144"/>
                </a:cubicBezTo>
                <a:cubicBezTo>
                  <a:pt x="758" y="143"/>
                  <a:pt x="769" y="123"/>
                  <a:pt x="786" y="117"/>
                </a:cubicBezTo>
                <a:cubicBezTo>
                  <a:pt x="795" y="90"/>
                  <a:pt x="805" y="29"/>
                  <a:pt x="759" y="26"/>
                </a:cubicBezTo>
                <a:cubicBezTo>
                  <a:pt x="607" y="17"/>
                  <a:pt x="454" y="19"/>
                  <a:pt x="302" y="16"/>
                </a:cubicBezTo>
                <a:cubicBezTo>
                  <a:pt x="223" y="21"/>
                  <a:pt x="126" y="0"/>
                  <a:pt x="64" y="62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1366" name="Freeform 6"/>
          <p:cNvSpPr>
            <a:spLocks/>
          </p:cNvSpPr>
          <p:nvPr/>
        </p:nvSpPr>
        <p:spPr bwMode="auto">
          <a:xfrm rot="-894751">
            <a:off x="7620000" y="5715000"/>
            <a:ext cx="609600" cy="273050"/>
          </a:xfrm>
          <a:custGeom>
            <a:avLst/>
            <a:gdLst>
              <a:gd name="T0" fmla="*/ 2147483647 w 805"/>
              <a:gd name="T1" fmla="*/ 2147483647 h 172"/>
              <a:gd name="T2" fmla="*/ 2147483647 w 805"/>
              <a:gd name="T3" fmla="*/ 2147483647 h 172"/>
              <a:gd name="T4" fmla="*/ 2147483647 w 805"/>
              <a:gd name="T5" fmla="*/ 2147483647 h 172"/>
              <a:gd name="T6" fmla="*/ 2147483647 w 805"/>
              <a:gd name="T7" fmla="*/ 2147483647 h 172"/>
              <a:gd name="T8" fmla="*/ 2147483647 w 805"/>
              <a:gd name="T9" fmla="*/ 2147483647 h 172"/>
              <a:gd name="T10" fmla="*/ 2147483647 w 805"/>
              <a:gd name="T11" fmla="*/ 2147483647 h 172"/>
              <a:gd name="T12" fmla="*/ 2147483647 w 805"/>
              <a:gd name="T13" fmla="*/ 2147483647 h 172"/>
              <a:gd name="T14" fmla="*/ 2147483647 w 805"/>
              <a:gd name="T15" fmla="*/ 2147483647 h 172"/>
              <a:gd name="T16" fmla="*/ 2147483647 w 805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5"/>
              <a:gd name="T28" fmla="*/ 0 h 172"/>
              <a:gd name="T29" fmla="*/ 805 w 80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5" h="172">
                <a:moveTo>
                  <a:pt x="119" y="35"/>
                </a:moveTo>
                <a:cubicBezTo>
                  <a:pt x="72" y="47"/>
                  <a:pt x="51" y="55"/>
                  <a:pt x="18" y="90"/>
                </a:cubicBezTo>
                <a:cubicBezTo>
                  <a:pt x="0" y="143"/>
                  <a:pt x="37" y="157"/>
                  <a:pt x="82" y="172"/>
                </a:cubicBezTo>
                <a:cubicBezTo>
                  <a:pt x="134" y="166"/>
                  <a:pt x="178" y="158"/>
                  <a:pt x="228" y="144"/>
                </a:cubicBezTo>
                <a:cubicBezTo>
                  <a:pt x="442" y="160"/>
                  <a:pt x="450" y="165"/>
                  <a:pt x="740" y="144"/>
                </a:cubicBezTo>
                <a:cubicBezTo>
                  <a:pt x="758" y="143"/>
                  <a:pt x="769" y="123"/>
                  <a:pt x="786" y="117"/>
                </a:cubicBezTo>
                <a:cubicBezTo>
                  <a:pt x="795" y="90"/>
                  <a:pt x="805" y="29"/>
                  <a:pt x="759" y="26"/>
                </a:cubicBezTo>
                <a:cubicBezTo>
                  <a:pt x="607" y="17"/>
                  <a:pt x="454" y="19"/>
                  <a:pt x="302" y="16"/>
                </a:cubicBezTo>
                <a:cubicBezTo>
                  <a:pt x="223" y="21"/>
                  <a:pt x="126" y="0"/>
                  <a:pt x="64" y="62"/>
                </a:cubicBezTo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</a:t>
            </a:r>
          </a:p>
        </p:txBody>
      </p:sp>
      <p:pic>
        <p:nvPicPr>
          <p:cNvPr id="272387" name="Picture 4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sp>
        <p:nvSpPr>
          <p:cNvPr id="272388" name="Text Box 7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2389" name="Picture 9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14400"/>
            <a:ext cx="4114800" cy="5715000"/>
          </a:xfrm>
          <a:noFill/>
        </p:spPr>
      </p:pic>
      <p:sp>
        <p:nvSpPr>
          <p:cNvPr id="272390" name="Rectangle 11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Rectangle 12"/>
          <p:cNvSpPr>
            <a:spLocks noChangeArrowheads="1"/>
          </p:cNvSpPr>
          <p:nvPr/>
        </p:nvSpPr>
        <p:spPr bwMode="auto">
          <a:xfrm>
            <a:off x="4800600" y="914400"/>
            <a:ext cx="41148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WordArt 13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72393" name="WordArt 14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</a:t>
            </a:r>
          </a:p>
        </p:txBody>
      </p:sp>
      <p:pic>
        <p:nvPicPr>
          <p:cNvPr id="273411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3413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14400"/>
            <a:ext cx="4114800" cy="5715000"/>
          </a:xfrm>
        </p:spPr>
      </p:pic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4800600" y="914400"/>
            <a:ext cx="41148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6" name="WordArt 8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73417" name="WordArt 9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</a:t>
            </a:r>
          </a:p>
        </p:txBody>
      </p:sp>
      <p:pic>
        <p:nvPicPr>
          <p:cNvPr id="274435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4437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14400"/>
            <a:ext cx="4114800" cy="5715000"/>
          </a:xfrm>
        </p:spPr>
      </p:pic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4800600" y="914400"/>
            <a:ext cx="41148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WordArt 8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74441" name="WordArt 9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7444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</a:t>
            </a:r>
          </a:p>
        </p:txBody>
      </p:sp>
      <p:pic>
        <p:nvPicPr>
          <p:cNvPr id="275459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5461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14400"/>
            <a:ext cx="4114800" cy="5715000"/>
          </a:xfrm>
        </p:spPr>
      </p:pic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4800600" y="914400"/>
            <a:ext cx="41148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4" name="WordArt 8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75465" name="WordArt 9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75466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</a:t>
            </a:r>
          </a:p>
        </p:txBody>
      </p:sp>
      <p:pic>
        <p:nvPicPr>
          <p:cNvPr id="276483" name="Picture 3" descr="http://www.dsuper.net/~innotech/quake/strikeanimation2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6485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14400"/>
            <a:ext cx="4114800" cy="5715000"/>
          </a:xfrm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4800600" y="914400"/>
            <a:ext cx="4114800" cy="57150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WordArt 8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76489" name="WordArt 9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76490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76491" name="WordArt 11"/>
          <p:cNvSpPr>
            <a:spLocks noChangeArrowheads="1" noChangeShapeType="1" noTextEdit="1"/>
          </p:cNvSpPr>
          <p:nvPr/>
        </p:nvSpPr>
        <p:spPr bwMode="auto">
          <a:xfrm>
            <a:off x="6248400" y="1066800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Oblique</a:t>
            </a:r>
          </a:p>
        </p:txBody>
      </p:sp>
      <p:sp>
        <p:nvSpPr>
          <p:cNvPr id="276492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5943600" y="17526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7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7508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143000"/>
          </a:xfrm>
          <a:prstGeom prst="wedgeRoundRectCallout">
            <a:avLst>
              <a:gd name="adj1" fmla="val -42926"/>
              <a:gd name="adj2" fmla="val 88333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“Faultwanna”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 </a:t>
            </a:r>
          </a:p>
        </p:txBody>
      </p:sp>
      <p:sp>
        <p:nvSpPr>
          <p:cNvPr id="278531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8532" name="Text Box 6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8533" name="Picture 7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114800" cy="5715000"/>
          </a:xfrm>
        </p:spPr>
      </p:pic>
      <p:sp>
        <p:nvSpPr>
          <p:cNvPr id="278534" name="Text Box 8"/>
          <p:cNvSpPr txBox="1">
            <a:spLocks noChangeArrowheads="1"/>
          </p:cNvSpPr>
          <p:nvPr/>
        </p:nvSpPr>
        <p:spPr bwMode="auto">
          <a:xfrm>
            <a:off x="49530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8535" name="Picture 11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343400" cy="5715000"/>
          </a:xfrm>
          <a:noFill/>
        </p:spPr>
      </p:pic>
      <p:sp>
        <p:nvSpPr>
          <p:cNvPr id="278536" name="Rectangle 14"/>
          <p:cNvSpPr>
            <a:spLocks noChangeArrowheads="1"/>
          </p:cNvSpPr>
          <p:nvPr/>
        </p:nvSpPr>
        <p:spPr bwMode="auto">
          <a:xfrm>
            <a:off x="304800" y="914400"/>
            <a:ext cx="41148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WordArt 15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78538" name="WordArt 16"/>
          <p:cNvSpPr>
            <a:spLocks noChangeArrowheads="1" noChangeShapeType="1" noTextEdit="1"/>
          </p:cNvSpPr>
          <p:nvPr/>
        </p:nvSpPr>
        <p:spPr bwMode="auto">
          <a:xfrm>
            <a:off x="48006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78539" name="Rectangle 17"/>
          <p:cNvSpPr>
            <a:spLocks noChangeArrowheads="1"/>
          </p:cNvSpPr>
          <p:nvPr/>
        </p:nvSpPr>
        <p:spPr bwMode="auto">
          <a:xfrm>
            <a:off x="4572000" y="914400"/>
            <a:ext cx="43434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half of the bench best represents basaltic ocean crust (more dense)?</a:t>
            </a:r>
          </a:p>
        </p:txBody>
      </p:sp>
      <p:pic>
        <p:nvPicPr>
          <p:cNvPr id="775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4953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5172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 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9557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114800" cy="5715000"/>
          </a:xfrm>
        </p:spPr>
      </p:pic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49530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79559" name="Picture 7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343400" cy="5715000"/>
          </a:xfrm>
          <a:noFill/>
        </p:spPr>
      </p:pic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304800" y="914400"/>
            <a:ext cx="41148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1" name="WordArt 9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79562" name="WordArt 10"/>
          <p:cNvSpPr>
            <a:spLocks noChangeArrowheads="1" noChangeShapeType="1" noTextEdit="1"/>
          </p:cNvSpPr>
          <p:nvPr/>
        </p:nvSpPr>
        <p:spPr bwMode="auto">
          <a:xfrm>
            <a:off x="48006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4572000" y="914400"/>
            <a:ext cx="43434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 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80581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114800" cy="5715000"/>
          </a:xfrm>
        </p:spPr>
      </p:pic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49530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80583" name="Picture 7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343400" cy="5715000"/>
          </a:xfrm>
          <a:noFill/>
        </p:spPr>
      </p:pic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304800" y="914400"/>
            <a:ext cx="4114800" cy="57150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5" name="WordArt 9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80586" name="WordArt 10"/>
          <p:cNvSpPr>
            <a:spLocks noChangeArrowheads="1" noChangeShapeType="1" noTextEdit="1"/>
          </p:cNvSpPr>
          <p:nvPr/>
        </p:nvSpPr>
        <p:spPr bwMode="auto">
          <a:xfrm>
            <a:off x="48006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4572000" y="914400"/>
            <a:ext cx="43434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00200" y="16002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80589" name="WordArt 14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Oblique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 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81605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114800" cy="5715000"/>
          </a:xfrm>
        </p:spPr>
      </p:pic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49530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81607" name="Picture 7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343400" cy="5715000"/>
          </a:xfrm>
          <a:noFill/>
        </p:spPr>
      </p:pic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304800" y="914400"/>
            <a:ext cx="4114800" cy="57150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WordArt 9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81610" name="WordArt 10"/>
          <p:cNvSpPr>
            <a:spLocks noChangeArrowheads="1" noChangeShapeType="1" noTextEdit="1"/>
          </p:cNvSpPr>
          <p:nvPr/>
        </p:nvSpPr>
        <p:spPr bwMode="auto">
          <a:xfrm>
            <a:off x="48006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4572000" y="914400"/>
            <a:ext cx="43434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2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1600200" y="16002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81613" name="WordArt 13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Oblique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is an oblique lateral fault? 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82629" name="Picture 5" descr="http://www.dsuper.net/~innotech/quake/obliqueanimation1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114800" cy="5715000"/>
          </a:xfrm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4953000" y="11430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82631" name="Picture 7" descr="http://www.dsuper.net/~innotech/quake/NormalAnimation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343400" cy="5715000"/>
          </a:xfrm>
          <a:noFill/>
        </p:spPr>
      </p:pic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304800" y="914400"/>
            <a:ext cx="4114800" cy="57150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3" name="WordArt 9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82634" name="WordArt 10"/>
          <p:cNvSpPr>
            <a:spLocks noChangeArrowheads="1" noChangeShapeType="1" noTextEdit="1"/>
          </p:cNvSpPr>
          <p:nvPr/>
        </p:nvSpPr>
        <p:spPr bwMode="auto">
          <a:xfrm>
            <a:off x="48006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4572000" y="914400"/>
            <a:ext cx="4343400" cy="57150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6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1600200" y="16002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82637" name="WordArt 13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Oblique</a:t>
            </a:r>
          </a:p>
        </p:txBody>
      </p:sp>
      <p:sp>
        <p:nvSpPr>
          <p:cNvPr id="282638" name="WordArt 14"/>
          <p:cNvSpPr>
            <a:spLocks noChangeArrowheads="1" noChangeShapeType="1" noTextEdit="1"/>
          </p:cNvSpPr>
          <p:nvPr/>
        </p:nvSpPr>
        <p:spPr bwMode="auto">
          <a:xfrm>
            <a:off x="5334000" y="16764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3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3652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81200"/>
          </a:xfrm>
          <a:prstGeom prst="wedgeRoundRectCallout">
            <a:avLst>
              <a:gd name="adj1" fmla="val -58375"/>
              <a:gd name="adj2" fmla="val 51042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“Back to strike-slip or lateral faults.”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305800" cy="5973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Video! The San Andreas Fault.</a:t>
            </a:r>
          </a:p>
          <a:p>
            <a:pPr lvl="1" eaLnBrk="1" hangingPunct="1"/>
            <a:r>
              <a:rPr lang="en-US" smtClean="0">
                <a:hlinkClick r:id="rId2"/>
              </a:rPr>
              <a:t>http://www.youtube.com/watch?v=ixVVuN-mF1M</a:t>
            </a:r>
            <a:r>
              <a:rPr lang="en-US" smtClean="0"/>
              <a:t> </a:t>
            </a:r>
          </a:p>
        </p:txBody>
      </p:sp>
      <p:pic>
        <p:nvPicPr>
          <p:cNvPr id="297987" name="Picture 4" descr="tn01_San_Andreas_Fault(Sampl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7720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AutoShape 5"/>
          <p:cNvSpPr>
            <a:spLocks noChangeArrowheads="1"/>
          </p:cNvSpPr>
          <p:nvPr/>
        </p:nvSpPr>
        <p:spPr bwMode="auto">
          <a:xfrm rot="1348451">
            <a:off x="6172200" y="3429000"/>
            <a:ext cx="1219200" cy="2209800"/>
          </a:xfrm>
          <a:prstGeom prst="downArrow">
            <a:avLst>
              <a:gd name="adj1" fmla="val 50000"/>
              <a:gd name="adj2" fmla="val 4531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89" name="AutoShape 6"/>
          <p:cNvSpPr>
            <a:spLocks noChangeArrowheads="1"/>
          </p:cNvSpPr>
          <p:nvPr/>
        </p:nvSpPr>
        <p:spPr bwMode="auto">
          <a:xfrm rot="-9004888">
            <a:off x="1524000" y="2819400"/>
            <a:ext cx="1219200" cy="2209800"/>
          </a:xfrm>
          <a:prstGeom prst="downArrow">
            <a:avLst>
              <a:gd name="adj1" fmla="val 50000"/>
              <a:gd name="adj2" fmla="val 4531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type of fault or stress.</a:t>
            </a:r>
          </a:p>
        </p:txBody>
      </p:sp>
      <p:pic>
        <p:nvPicPr>
          <p:cNvPr id="300035" name="Picture 3" descr="A4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6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00037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30003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35817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58912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ectangle 3"/>
          <p:cNvSpPr/>
          <p:nvPr/>
        </p:nvSpPr>
        <p:spPr>
          <a:xfrm rot="19954439">
            <a:off x="1685153" y="5420060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1828800"/>
            <a:ext cx="3227388" cy="830263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713413" y="2811463"/>
            <a:ext cx="3430587" cy="137953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 rot="20155200">
            <a:off x="1774825" y="5457825"/>
            <a:ext cx="2525713" cy="64928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type of fault or stress.</a:t>
            </a:r>
          </a:p>
        </p:txBody>
      </p:sp>
      <p:pic>
        <p:nvPicPr>
          <p:cNvPr id="301059" name="Picture 3" descr="A4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0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01061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301062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35817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58912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ectangle 3"/>
          <p:cNvSpPr/>
          <p:nvPr/>
        </p:nvSpPr>
        <p:spPr>
          <a:xfrm rot="19954439">
            <a:off x="1685153" y="5420060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1828800"/>
            <a:ext cx="3227165" cy="83034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159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713413" y="2811463"/>
            <a:ext cx="3430587" cy="137953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 rot="20155200">
            <a:off x="1774825" y="5457825"/>
            <a:ext cx="2525713" cy="64928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type of fault or stress.</a:t>
            </a:r>
          </a:p>
        </p:txBody>
      </p:sp>
      <p:pic>
        <p:nvPicPr>
          <p:cNvPr id="302083" name="Picture 3" descr="A4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4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02085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302086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35817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58912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ectangle 3"/>
          <p:cNvSpPr/>
          <p:nvPr/>
        </p:nvSpPr>
        <p:spPr>
          <a:xfrm rot="19954439">
            <a:off x="1685153" y="5420060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13413" y="2811463"/>
            <a:ext cx="3430587" cy="137953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 rot="20155200">
            <a:off x="1774825" y="5457825"/>
            <a:ext cx="2525713" cy="64928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type of fault or stress.</a:t>
            </a:r>
          </a:p>
        </p:txBody>
      </p:sp>
      <p:pic>
        <p:nvPicPr>
          <p:cNvPr id="303107" name="Picture 3" descr="A4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8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03109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303110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35817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58912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ectangle 3"/>
          <p:cNvSpPr/>
          <p:nvPr/>
        </p:nvSpPr>
        <p:spPr>
          <a:xfrm rot="19954439">
            <a:off x="1685153" y="5420060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13397" y="2811547"/>
            <a:ext cx="3430603" cy="1379453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667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 rot="20155200">
            <a:off x="1774825" y="5457825"/>
            <a:ext cx="2525713" cy="64928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RED SLIDE:</a:t>
            </a:r>
            <a:r>
              <a:rPr lang="en-US" smtClean="0"/>
              <a:t> These are notes that are very important and should be recorded in your science journal.</a:t>
            </a:r>
          </a:p>
          <a:p>
            <a:pPr eaLnBrk="1" hangingPunct="1"/>
            <a:endParaRPr lang="en-US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876800" y="3581400"/>
            <a:ext cx="4038600" cy="29718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800" b="1"/>
              <a:t>Copyright © 2010 Ryan P. Murphy</a:t>
            </a:r>
            <a:endParaRPr lang="en-US" sz="3200">
              <a:latin typeface="Tahoma" pitchFamily="34" charset="0"/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38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58200" cy="43815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6195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776196" name="WordArt 8"/>
          <p:cNvSpPr>
            <a:spLocks noChangeArrowheads="1" noChangeShapeType="1" noTextEdit="1"/>
          </p:cNvSpPr>
          <p:nvPr/>
        </p:nvSpPr>
        <p:spPr bwMode="auto">
          <a:xfrm rot="632976">
            <a:off x="2776538" y="3127375"/>
            <a:ext cx="251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74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Continental</a:t>
            </a:r>
          </a:p>
          <a:p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74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Crust</a:t>
            </a:r>
          </a:p>
        </p:txBody>
      </p:sp>
      <p:sp>
        <p:nvSpPr>
          <p:cNvPr id="776197" name="WordArt 9"/>
          <p:cNvSpPr>
            <a:spLocks noChangeArrowheads="1" noChangeShapeType="1" noTextEdit="1"/>
          </p:cNvSpPr>
          <p:nvPr/>
        </p:nvSpPr>
        <p:spPr bwMode="auto">
          <a:xfrm rot="-1259659">
            <a:off x="6154738" y="3962400"/>
            <a:ext cx="11811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Ocean</a:t>
            </a:r>
          </a:p>
        </p:txBody>
      </p:sp>
    </p:spTree>
    <p:extLst>
      <p:ext uri="{BB962C8B-B14F-4D97-AF65-F5344CB8AC3E}">
        <p14:creationId xmlns:p14="http://schemas.microsoft.com/office/powerpoint/2010/main" val="35911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type of fault or stress.</a:t>
            </a:r>
          </a:p>
        </p:txBody>
      </p:sp>
      <p:pic>
        <p:nvPicPr>
          <p:cNvPr id="304131" name="Picture 3" descr="A4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2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04133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304134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35817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58912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ectangle 3"/>
          <p:cNvSpPr/>
          <p:nvPr/>
        </p:nvSpPr>
        <p:spPr>
          <a:xfrm rot="19954439">
            <a:off x="1685153" y="5420060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 rot="20155200">
            <a:off x="1774825" y="5457825"/>
            <a:ext cx="2525713" cy="64928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type of fault or stress.</a:t>
            </a:r>
          </a:p>
        </p:txBody>
      </p:sp>
      <p:pic>
        <p:nvPicPr>
          <p:cNvPr id="305155" name="Picture 3" descr="A4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6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05157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30515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35817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58912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ectangle 3"/>
          <p:cNvSpPr/>
          <p:nvPr/>
        </p:nvSpPr>
        <p:spPr>
          <a:xfrm rot="19954439">
            <a:off x="1685153" y="5420060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 rot="20155200">
            <a:off x="1775429" y="5457669"/>
            <a:ext cx="2525631" cy="649862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15900">
              <a:srgbClr val="FF00FF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type of fault or stress.</a:t>
            </a:r>
          </a:p>
        </p:txBody>
      </p:sp>
      <p:pic>
        <p:nvPicPr>
          <p:cNvPr id="306179" name="Picture 3" descr="A4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0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Thrust</a:t>
            </a:r>
          </a:p>
        </p:txBody>
      </p:sp>
      <p:sp>
        <p:nvSpPr>
          <p:cNvPr id="306181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306182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35817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958912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4" name="Rectangle 3"/>
          <p:cNvSpPr/>
          <p:nvPr/>
        </p:nvSpPr>
        <p:spPr>
          <a:xfrm rot="19954439">
            <a:off x="1685153" y="5420060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04" name="AutoShape 4"/>
          <p:cNvSpPr>
            <a:spLocks noChangeArrowheads="1"/>
          </p:cNvSpPr>
          <p:nvPr/>
        </p:nvSpPr>
        <p:spPr bwMode="auto">
          <a:xfrm>
            <a:off x="4876800" y="1524000"/>
            <a:ext cx="3657600" cy="1143000"/>
          </a:xfrm>
          <a:prstGeom prst="wedgeRoundRectCallout">
            <a:avLst>
              <a:gd name="adj1" fmla="val -58375"/>
              <a:gd name="adj2" fmla="val 51042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“Last question.”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arrows are incorrect?</a:t>
            </a:r>
          </a:p>
        </p:txBody>
      </p:sp>
      <p:pic>
        <p:nvPicPr>
          <p:cNvPr id="4" name="Picture 3" descr="http://www.dsuper.net/~innotech/quake/NormalAnimation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993775"/>
            <a:ext cx="3048000" cy="34258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 descr="http://www.myndeye.com/earthquakes/thrust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0400" y="993775"/>
            <a:ext cx="2895600" cy="3425825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6" name="Picture 3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2200" y="993775"/>
            <a:ext cx="2819400" cy="342582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1015164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994228"/>
            <a:ext cx="7120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986134"/>
            <a:ext cx="686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308233" name="Right Arrow 9"/>
          <p:cNvSpPr>
            <a:spLocks noChangeArrowheads="1"/>
          </p:cNvSpPr>
          <p:nvPr/>
        </p:nvSpPr>
        <p:spPr bwMode="auto">
          <a:xfrm>
            <a:off x="227013" y="2514600"/>
            <a:ext cx="915987" cy="496888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Right Arrow 10"/>
          <p:cNvSpPr>
            <a:spLocks noChangeArrowheads="1"/>
          </p:cNvSpPr>
          <p:nvPr/>
        </p:nvSpPr>
        <p:spPr bwMode="auto">
          <a:xfrm rot="10800000">
            <a:off x="1981200" y="2514600"/>
            <a:ext cx="915988" cy="496888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Right Arrow 11"/>
          <p:cNvSpPr>
            <a:spLocks noChangeArrowheads="1"/>
          </p:cNvSpPr>
          <p:nvPr/>
        </p:nvSpPr>
        <p:spPr bwMode="auto">
          <a:xfrm>
            <a:off x="3454400" y="270668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Right Arrow 12"/>
          <p:cNvSpPr>
            <a:spLocks noChangeArrowheads="1"/>
          </p:cNvSpPr>
          <p:nvPr/>
        </p:nvSpPr>
        <p:spPr bwMode="auto">
          <a:xfrm rot="10800000">
            <a:off x="4876800" y="276383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Right Arrow 13"/>
          <p:cNvSpPr>
            <a:spLocks noChangeArrowheads="1"/>
          </p:cNvSpPr>
          <p:nvPr/>
        </p:nvSpPr>
        <p:spPr bwMode="auto">
          <a:xfrm rot="-3030760">
            <a:off x="8012113" y="3011488"/>
            <a:ext cx="915987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Right Arrow 14"/>
          <p:cNvSpPr>
            <a:spLocks noChangeArrowheads="1"/>
          </p:cNvSpPr>
          <p:nvPr/>
        </p:nvSpPr>
        <p:spPr bwMode="auto">
          <a:xfrm rot="7726934">
            <a:off x="6400006" y="3044032"/>
            <a:ext cx="917575" cy="496888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arrows are incorrect?</a:t>
            </a:r>
          </a:p>
        </p:txBody>
      </p:sp>
      <p:pic>
        <p:nvPicPr>
          <p:cNvPr id="4" name="Picture 3" descr="http://www.dsuper.net/~innotech/quake/NormalAnimation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993775"/>
            <a:ext cx="3048000" cy="34258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 descr="http://www.myndeye.com/earthquakes/thrust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0400" y="993775"/>
            <a:ext cx="2895600" cy="3425825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6" name="Picture 3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2200" y="993775"/>
            <a:ext cx="2819400" cy="342582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1015164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994228"/>
            <a:ext cx="7120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986134"/>
            <a:ext cx="686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309257" name="Right Arrow 9"/>
          <p:cNvSpPr>
            <a:spLocks noChangeArrowheads="1"/>
          </p:cNvSpPr>
          <p:nvPr/>
        </p:nvSpPr>
        <p:spPr bwMode="auto">
          <a:xfrm>
            <a:off x="227013" y="2514600"/>
            <a:ext cx="915987" cy="496888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8" name="Right Arrow 10"/>
          <p:cNvSpPr>
            <a:spLocks noChangeArrowheads="1"/>
          </p:cNvSpPr>
          <p:nvPr/>
        </p:nvSpPr>
        <p:spPr bwMode="auto">
          <a:xfrm rot="10800000">
            <a:off x="1981200" y="2514600"/>
            <a:ext cx="915988" cy="496888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9" name="Right Arrow 11"/>
          <p:cNvSpPr>
            <a:spLocks noChangeArrowheads="1"/>
          </p:cNvSpPr>
          <p:nvPr/>
        </p:nvSpPr>
        <p:spPr bwMode="auto">
          <a:xfrm>
            <a:off x="3454400" y="270668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0" name="Right Arrow 12"/>
          <p:cNvSpPr>
            <a:spLocks noChangeArrowheads="1"/>
          </p:cNvSpPr>
          <p:nvPr/>
        </p:nvSpPr>
        <p:spPr bwMode="auto">
          <a:xfrm rot="10800000">
            <a:off x="4876800" y="276383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1" name="Right Arrow 13"/>
          <p:cNvSpPr>
            <a:spLocks noChangeArrowheads="1"/>
          </p:cNvSpPr>
          <p:nvPr/>
        </p:nvSpPr>
        <p:spPr bwMode="auto">
          <a:xfrm rot="-3030760">
            <a:off x="8012113" y="3011488"/>
            <a:ext cx="915987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2" name="Right Arrow 14"/>
          <p:cNvSpPr>
            <a:spLocks noChangeArrowheads="1"/>
          </p:cNvSpPr>
          <p:nvPr/>
        </p:nvSpPr>
        <p:spPr bwMode="auto">
          <a:xfrm rot="7726934">
            <a:off x="6400006" y="3044032"/>
            <a:ext cx="917575" cy="496888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152400" y="985838"/>
            <a:ext cx="3048000" cy="34337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3715" y="5791200"/>
            <a:ext cx="79287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the answer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arrows are incorrect?</a:t>
            </a:r>
          </a:p>
        </p:txBody>
      </p:sp>
      <p:pic>
        <p:nvPicPr>
          <p:cNvPr id="4" name="Picture 3" descr="http://www.dsuper.net/~innotech/quake/NormalAnimation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993775"/>
            <a:ext cx="3048000" cy="34258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 descr="http://www.myndeye.com/earthquakes/thrust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0400" y="993775"/>
            <a:ext cx="2895600" cy="3425825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6" name="Picture 3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2200" y="993775"/>
            <a:ext cx="2819400" cy="342582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1015164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994228"/>
            <a:ext cx="7120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986134"/>
            <a:ext cx="686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310281" name="Right Arrow 9"/>
          <p:cNvSpPr>
            <a:spLocks noChangeArrowheads="1"/>
          </p:cNvSpPr>
          <p:nvPr/>
        </p:nvSpPr>
        <p:spPr bwMode="auto">
          <a:xfrm>
            <a:off x="227013" y="2514600"/>
            <a:ext cx="915987" cy="496888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Right Arrow 10"/>
          <p:cNvSpPr>
            <a:spLocks noChangeArrowheads="1"/>
          </p:cNvSpPr>
          <p:nvPr/>
        </p:nvSpPr>
        <p:spPr bwMode="auto">
          <a:xfrm rot="10800000">
            <a:off x="1981200" y="2514600"/>
            <a:ext cx="915988" cy="496888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Right Arrow 11"/>
          <p:cNvSpPr>
            <a:spLocks noChangeArrowheads="1"/>
          </p:cNvSpPr>
          <p:nvPr/>
        </p:nvSpPr>
        <p:spPr bwMode="auto">
          <a:xfrm>
            <a:off x="3454400" y="270668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Right Arrow 12"/>
          <p:cNvSpPr>
            <a:spLocks noChangeArrowheads="1"/>
          </p:cNvSpPr>
          <p:nvPr/>
        </p:nvSpPr>
        <p:spPr bwMode="auto">
          <a:xfrm rot="10800000">
            <a:off x="4876800" y="276383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Right Arrow 13"/>
          <p:cNvSpPr>
            <a:spLocks noChangeArrowheads="1"/>
          </p:cNvSpPr>
          <p:nvPr/>
        </p:nvSpPr>
        <p:spPr bwMode="auto">
          <a:xfrm rot="-3030760">
            <a:off x="8012113" y="3011488"/>
            <a:ext cx="915987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Right Arrow 14"/>
          <p:cNvSpPr>
            <a:spLocks noChangeArrowheads="1"/>
          </p:cNvSpPr>
          <p:nvPr/>
        </p:nvSpPr>
        <p:spPr bwMode="auto">
          <a:xfrm rot="7726934">
            <a:off x="6400006" y="3044032"/>
            <a:ext cx="917575" cy="496888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152400" y="985838"/>
            <a:ext cx="3048000" cy="34337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3715" y="5791200"/>
            <a:ext cx="79287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the answer is…</a:t>
            </a:r>
          </a:p>
        </p:txBody>
      </p:sp>
      <p:sp>
        <p:nvSpPr>
          <p:cNvPr id="310289" name="Rectangle 1"/>
          <p:cNvSpPr>
            <a:spLocks noChangeArrowheads="1"/>
          </p:cNvSpPr>
          <p:nvPr/>
        </p:nvSpPr>
        <p:spPr bwMode="auto">
          <a:xfrm>
            <a:off x="152400" y="993775"/>
            <a:ext cx="3048000" cy="3425825"/>
          </a:xfrm>
          <a:prstGeom prst="rect">
            <a:avLst/>
          </a:prstGeom>
          <a:solidFill>
            <a:srgbClr val="FF00FF">
              <a:alpha val="25882"/>
            </a:srgbClr>
          </a:solidFill>
          <a:ln w="7620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0290" name="Straight Connector 18"/>
          <p:cNvCxnSpPr>
            <a:cxnSpLocks noChangeShapeType="1"/>
          </p:cNvCxnSpPr>
          <p:nvPr/>
        </p:nvCxnSpPr>
        <p:spPr bwMode="auto">
          <a:xfrm flipV="1">
            <a:off x="152400" y="1014413"/>
            <a:ext cx="3048000" cy="34051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291" name="Straight Connector 19"/>
          <p:cNvCxnSpPr>
            <a:cxnSpLocks noChangeShapeType="1"/>
          </p:cNvCxnSpPr>
          <p:nvPr/>
        </p:nvCxnSpPr>
        <p:spPr bwMode="auto">
          <a:xfrm flipH="1" flipV="1">
            <a:off x="227013" y="1014413"/>
            <a:ext cx="2973387" cy="34051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arrows are incorrect?</a:t>
            </a:r>
          </a:p>
        </p:txBody>
      </p:sp>
      <p:pic>
        <p:nvPicPr>
          <p:cNvPr id="4" name="Picture 3" descr="http://www.dsuper.net/~innotech/quake/NormalAnimation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993775"/>
            <a:ext cx="3048000" cy="34258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 descr="http://www.myndeye.com/earthquakes/thrust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0400" y="993775"/>
            <a:ext cx="2895600" cy="3425825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6" name="Picture 3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2200" y="993775"/>
            <a:ext cx="2819400" cy="342582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1015164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994228"/>
            <a:ext cx="7120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986134"/>
            <a:ext cx="686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311305" name="Right Arrow 9"/>
          <p:cNvSpPr>
            <a:spLocks noChangeArrowheads="1"/>
          </p:cNvSpPr>
          <p:nvPr/>
        </p:nvSpPr>
        <p:spPr bwMode="auto">
          <a:xfrm rot="10800000">
            <a:off x="227013" y="2514600"/>
            <a:ext cx="915987" cy="496888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06" name="Right Arrow 10"/>
          <p:cNvSpPr>
            <a:spLocks noChangeArrowheads="1"/>
          </p:cNvSpPr>
          <p:nvPr/>
        </p:nvSpPr>
        <p:spPr bwMode="auto">
          <a:xfrm>
            <a:off x="1981200" y="2514600"/>
            <a:ext cx="915988" cy="496888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07" name="Right Arrow 11"/>
          <p:cNvSpPr>
            <a:spLocks noChangeArrowheads="1"/>
          </p:cNvSpPr>
          <p:nvPr/>
        </p:nvSpPr>
        <p:spPr bwMode="auto">
          <a:xfrm>
            <a:off x="3454400" y="270668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08" name="Right Arrow 12"/>
          <p:cNvSpPr>
            <a:spLocks noChangeArrowheads="1"/>
          </p:cNvSpPr>
          <p:nvPr/>
        </p:nvSpPr>
        <p:spPr bwMode="auto">
          <a:xfrm rot="10800000">
            <a:off x="4876800" y="2763838"/>
            <a:ext cx="915988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09" name="Right Arrow 13"/>
          <p:cNvSpPr>
            <a:spLocks noChangeArrowheads="1"/>
          </p:cNvSpPr>
          <p:nvPr/>
        </p:nvSpPr>
        <p:spPr bwMode="auto">
          <a:xfrm rot="-3030760">
            <a:off x="8012113" y="3011488"/>
            <a:ext cx="915987" cy="496887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10" name="Right Arrow 14"/>
          <p:cNvSpPr>
            <a:spLocks noChangeArrowheads="1"/>
          </p:cNvSpPr>
          <p:nvPr/>
        </p:nvSpPr>
        <p:spPr bwMode="auto">
          <a:xfrm rot="7726934">
            <a:off x="6400006" y="3044032"/>
            <a:ext cx="917575" cy="496888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11" name="Rectangle 15"/>
          <p:cNvSpPr>
            <a:spLocks noChangeArrowheads="1"/>
          </p:cNvSpPr>
          <p:nvPr/>
        </p:nvSpPr>
        <p:spPr bwMode="auto">
          <a:xfrm>
            <a:off x="152400" y="985838"/>
            <a:ext cx="3048000" cy="34337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3715" y="5791200"/>
            <a:ext cx="79287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the answer is…</a:t>
            </a:r>
          </a:p>
        </p:txBody>
      </p:sp>
      <p:sp>
        <p:nvSpPr>
          <p:cNvPr id="311313" name="Rectangle 17"/>
          <p:cNvSpPr>
            <a:spLocks noChangeArrowheads="1"/>
          </p:cNvSpPr>
          <p:nvPr/>
        </p:nvSpPr>
        <p:spPr bwMode="auto">
          <a:xfrm>
            <a:off x="152400" y="993775"/>
            <a:ext cx="3048000" cy="3425825"/>
          </a:xfrm>
          <a:prstGeom prst="rect">
            <a:avLst/>
          </a:prstGeom>
          <a:solidFill>
            <a:srgbClr val="9933FF">
              <a:alpha val="25882"/>
            </a:srgbClr>
          </a:solidFill>
          <a:ln w="76200" algn="ctr">
            <a:solidFill>
              <a:srgbClr val="99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817" y="4428670"/>
            <a:ext cx="3227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686800" cy="5867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smtClean="0"/>
              <a:t>Fold: Collision of crust bends rock layers. “Stress”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315395" name="Picture 4" descr="http://home.earthlink.net/~wcorlowski2/Geology/kink%20f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49831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315397" name="Freeform 6"/>
          <p:cNvSpPr>
            <a:spLocks/>
          </p:cNvSpPr>
          <p:nvPr/>
        </p:nvSpPr>
        <p:spPr bwMode="auto">
          <a:xfrm>
            <a:off x="246063" y="2779713"/>
            <a:ext cx="8288337" cy="1133475"/>
          </a:xfrm>
          <a:custGeom>
            <a:avLst/>
            <a:gdLst>
              <a:gd name="T0" fmla="*/ 0 w 5203"/>
              <a:gd name="T1" fmla="*/ 2147483647 h 714"/>
              <a:gd name="T2" fmla="*/ 2147483647 w 5203"/>
              <a:gd name="T3" fmla="*/ 2147483647 h 714"/>
              <a:gd name="T4" fmla="*/ 2147483647 w 5203"/>
              <a:gd name="T5" fmla="*/ 2147483647 h 714"/>
              <a:gd name="T6" fmla="*/ 2147483647 w 5203"/>
              <a:gd name="T7" fmla="*/ 2147483647 h 714"/>
              <a:gd name="T8" fmla="*/ 2147483647 w 5203"/>
              <a:gd name="T9" fmla="*/ 2147483647 h 714"/>
              <a:gd name="T10" fmla="*/ 2147483647 w 5203"/>
              <a:gd name="T11" fmla="*/ 2147483647 h 714"/>
              <a:gd name="T12" fmla="*/ 2147483647 w 5203"/>
              <a:gd name="T13" fmla="*/ 2147483647 h 714"/>
              <a:gd name="T14" fmla="*/ 2147483647 w 5203"/>
              <a:gd name="T15" fmla="*/ 2147483647 h 714"/>
              <a:gd name="T16" fmla="*/ 2147483647 w 5203"/>
              <a:gd name="T17" fmla="*/ 2147483647 h 714"/>
              <a:gd name="T18" fmla="*/ 2147483647 w 5203"/>
              <a:gd name="T19" fmla="*/ 2147483647 h 714"/>
              <a:gd name="T20" fmla="*/ 2147483647 w 5203"/>
              <a:gd name="T21" fmla="*/ 2147483647 h 714"/>
              <a:gd name="T22" fmla="*/ 2147483647 w 5203"/>
              <a:gd name="T23" fmla="*/ 2147483647 h 714"/>
              <a:gd name="T24" fmla="*/ 2147483647 w 5203"/>
              <a:gd name="T25" fmla="*/ 2147483647 h 714"/>
              <a:gd name="T26" fmla="*/ 2147483647 w 5203"/>
              <a:gd name="T27" fmla="*/ 2147483647 h 714"/>
              <a:gd name="T28" fmla="*/ 2147483647 w 5203"/>
              <a:gd name="T29" fmla="*/ 2147483647 h 714"/>
              <a:gd name="T30" fmla="*/ 2147483647 w 5203"/>
              <a:gd name="T31" fmla="*/ 2147483647 h 714"/>
              <a:gd name="T32" fmla="*/ 2147483647 w 5203"/>
              <a:gd name="T33" fmla="*/ 2147483647 h 714"/>
              <a:gd name="T34" fmla="*/ 2147483647 w 5203"/>
              <a:gd name="T35" fmla="*/ 2147483647 h 714"/>
              <a:gd name="T36" fmla="*/ 2147483647 w 5203"/>
              <a:gd name="T37" fmla="*/ 2147483647 h 7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03"/>
              <a:gd name="T58" fmla="*/ 0 h 714"/>
              <a:gd name="T59" fmla="*/ 5203 w 5203"/>
              <a:gd name="T60" fmla="*/ 714 h 7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03" h="714">
                <a:moveTo>
                  <a:pt x="0" y="690"/>
                </a:moveTo>
                <a:cubicBezTo>
                  <a:pt x="121" y="714"/>
                  <a:pt x="483" y="683"/>
                  <a:pt x="549" y="681"/>
                </a:cubicBezTo>
                <a:cubicBezTo>
                  <a:pt x="672" y="661"/>
                  <a:pt x="800" y="655"/>
                  <a:pt x="924" y="644"/>
                </a:cubicBezTo>
                <a:cubicBezTo>
                  <a:pt x="978" y="626"/>
                  <a:pt x="1037" y="606"/>
                  <a:pt x="1088" y="580"/>
                </a:cubicBezTo>
                <a:cubicBezTo>
                  <a:pt x="1151" y="548"/>
                  <a:pt x="1082" y="573"/>
                  <a:pt x="1143" y="553"/>
                </a:cubicBezTo>
                <a:cubicBezTo>
                  <a:pt x="1178" y="520"/>
                  <a:pt x="1213" y="489"/>
                  <a:pt x="1253" y="462"/>
                </a:cubicBezTo>
                <a:cubicBezTo>
                  <a:pt x="1256" y="453"/>
                  <a:pt x="1255" y="441"/>
                  <a:pt x="1262" y="434"/>
                </a:cubicBezTo>
                <a:cubicBezTo>
                  <a:pt x="1277" y="419"/>
                  <a:pt x="1317" y="398"/>
                  <a:pt x="1317" y="398"/>
                </a:cubicBezTo>
                <a:cubicBezTo>
                  <a:pt x="1273" y="352"/>
                  <a:pt x="1319" y="404"/>
                  <a:pt x="1344" y="407"/>
                </a:cubicBezTo>
                <a:cubicBezTo>
                  <a:pt x="1353" y="408"/>
                  <a:pt x="1357" y="395"/>
                  <a:pt x="1363" y="388"/>
                </a:cubicBezTo>
                <a:cubicBezTo>
                  <a:pt x="1400" y="343"/>
                  <a:pt x="1435" y="296"/>
                  <a:pt x="1472" y="251"/>
                </a:cubicBezTo>
                <a:cubicBezTo>
                  <a:pt x="1496" y="221"/>
                  <a:pt x="1520" y="212"/>
                  <a:pt x="1546" y="178"/>
                </a:cubicBezTo>
                <a:cubicBezTo>
                  <a:pt x="1569" y="108"/>
                  <a:pt x="1664" y="86"/>
                  <a:pt x="1728" y="68"/>
                </a:cubicBezTo>
                <a:cubicBezTo>
                  <a:pt x="1752" y="61"/>
                  <a:pt x="1802" y="50"/>
                  <a:pt x="1802" y="50"/>
                </a:cubicBezTo>
                <a:cubicBezTo>
                  <a:pt x="1877" y="0"/>
                  <a:pt x="1832" y="23"/>
                  <a:pt x="2012" y="23"/>
                </a:cubicBezTo>
                <a:cubicBezTo>
                  <a:pt x="2356" y="23"/>
                  <a:pt x="2701" y="36"/>
                  <a:pt x="3045" y="41"/>
                </a:cubicBezTo>
                <a:cubicBezTo>
                  <a:pt x="3126" y="51"/>
                  <a:pt x="3184" y="78"/>
                  <a:pt x="3264" y="87"/>
                </a:cubicBezTo>
                <a:cubicBezTo>
                  <a:pt x="3380" y="124"/>
                  <a:pt x="3635" y="111"/>
                  <a:pt x="3740" y="114"/>
                </a:cubicBezTo>
                <a:cubicBezTo>
                  <a:pt x="4227" y="109"/>
                  <a:pt x="4716" y="96"/>
                  <a:pt x="5203" y="96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92964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Area of Focus: Earth System History and Time.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6172200" y="66294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en-US" sz="1000" b="1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pic>
        <p:nvPicPr>
          <p:cNvPr id="3482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638800"/>
          </a:xfrm>
          <a:prstGeom prst="rect">
            <a:avLst/>
          </a:prstGeom>
          <a:noFill/>
          <a:ln w="5715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Answer! Ocean crust is more dense so it tends to go under continental crust which is less dense. </a:t>
            </a:r>
          </a:p>
        </p:txBody>
      </p:sp>
      <p:pic>
        <p:nvPicPr>
          <p:cNvPr id="777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58200" cy="43815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7220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777221" name="WordArt 5"/>
          <p:cNvSpPr>
            <a:spLocks noChangeArrowheads="1" noChangeShapeType="1" noTextEdit="1"/>
          </p:cNvSpPr>
          <p:nvPr/>
        </p:nvSpPr>
        <p:spPr bwMode="auto">
          <a:xfrm rot="632976">
            <a:off x="2776538" y="3127375"/>
            <a:ext cx="251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74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Continental</a:t>
            </a:r>
          </a:p>
          <a:p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74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Crust</a:t>
            </a:r>
          </a:p>
        </p:txBody>
      </p:sp>
      <p:sp>
        <p:nvSpPr>
          <p:cNvPr id="777222" name="WordArt 6"/>
          <p:cNvSpPr>
            <a:spLocks noChangeArrowheads="1" noChangeShapeType="1" noTextEdit="1"/>
          </p:cNvSpPr>
          <p:nvPr/>
        </p:nvSpPr>
        <p:spPr bwMode="auto">
          <a:xfrm rot="-1259659">
            <a:off x="6154738" y="3962400"/>
            <a:ext cx="11811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Ocean</a:t>
            </a:r>
          </a:p>
        </p:txBody>
      </p:sp>
    </p:spTree>
    <p:extLst>
      <p:ext uri="{BB962C8B-B14F-4D97-AF65-F5344CB8AC3E}">
        <p14:creationId xmlns:p14="http://schemas.microsoft.com/office/powerpoint/2010/main" val="38032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001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What are some things that we think of as old?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458200" cy="5692775"/>
          </a:xfrm>
          <a:noFill/>
          <a:ln cap="flat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6172200" y="66294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en-US" sz="1000" b="1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</p:spTree>
    <p:extLst>
      <p:ext uri="{BB962C8B-B14F-4D97-AF65-F5344CB8AC3E}">
        <p14:creationId xmlns:p14="http://schemas.microsoft.com/office/powerpoint/2010/main" val="19382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eaLnBrk="1" hangingPunct="1"/>
            <a:r>
              <a:rPr lang="en-US" smtClean="0"/>
              <a:t>Journal Question?</a:t>
            </a:r>
            <a:endParaRPr lang="en-US" b="1" smtClean="0"/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If the history of the earth from its formation 4.6 billion years ago until present was put into a 12 hour day…</a:t>
            </a:r>
          </a:p>
          <a:p>
            <a:pPr lvl="2" eaLnBrk="1" hangingPunct="1"/>
            <a:endParaRPr lang="en-US" smtClean="0">
              <a:solidFill>
                <a:srgbClr val="66FFCC"/>
              </a:solidFill>
            </a:endParaRPr>
          </a:p>
        </p:txBody>
      </p:sp>
      <p:pic>
        <p:nvPicPr>
          <p:cNvPr id="36867" name="Picture 4" descr="clock_screen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534400" cy="3581400"/>
          </a:xfrm>
          <a:prstGeom prst="rect">
            <a:avLst/>
          </a:prstGeom>
          <a:noFill/>
          <a:ln w="57150" cmpd="thinThick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eaLnBrk="1" hangingPunct="1"/>
            <a:r>
              <a:rPr lang="en-US" smtClean="0"/>
              <a:t>Journal Question?</a:t>
            </a:r>
            <a:endParaRPr lang="en-US" b="1" smtClean="0"/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If the history of the earth from its formation 4.6 billion years ago until present was put into a 12 hour day…</a:t>
            </a:r>
          </a:p>
          <a:p>
            <a:pPr lvl="2" eaLnBrk="1" hangingPunct="1"/>
            <a:r>
              <a:rPr lang="en-US" smtClean="0">
                <a:solidFill>
                  <a:srgbClr val="66FFCC"/>
                </a:solidFill>
              </a:rPr>
              <a:t>How many hours, minutes, or seconds have humans been around?</a:t>
            </a:r>
          </a:p>
        </p:txBody>
      </p:sp>
      <p:pic>
        <p:nvPicPr>
          <p:cNvPr id="37891" name="Picture 4" descr="clock_screen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534400" cy="3581400"/>
          </a:xfrm>
          <a:prstGeom prst="rect">
            <a:avLst/>
          </a:prstGeom>
          <a:noFill/>
          <a:ln w="57150" cmpd="thinThick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6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" name="Picture 6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Oval 7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8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2819400" y="1905000"/>
            <a:ext cx="3886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If the entire history of the  earth was a 12 hour day.</a:t>
            </a:r>
          </a:p>
        </p:txBody>
      </p:sp>
    </p:spTree>
    <p:extLst>
      <p:ext uri="{BB962C8B-B14F-4D97-AF65-F5344CB8AC3E}">
        <p14:creationId xmlns:p14="http://schemas.microsoft.com/office/powerpoint/2010/main" val="3545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4495800" y="1524000"/>
            <a:ext cx="0" cy="1524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Earth Forms</a:t>
            </a:r>
          </a:p>
        </p:txBody>
      </p:sp>
    </p:spTree>
    <p:extLst>
      <p:ext uri="{BB962C8B-B14F-4D97-AF65-F5344CB8AC3E}">
        <p14:creationId xmlns:p14="http://schemas.microsoft.com/office/powerpoint/2010/main" val="41529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4495800" y="1524000"/>
            <a:ext cx="762000" cy="1524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Layers of the earth Form</a:t>
            </a:r>
          </a:p>
        </p:txBody>
      </p:sp>
    </p:spTree>
    <p:extLst>
      <p:ext uri="{BB962C8B-B14F-4D97-AF65-F5344CB8AC3E}">
        <p14:creationId xmlns:p14="http://schemas.microsoft.com/office/powerpoint/2010/main" val="36734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1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4495800" y="1600200"/>
            <a:ext cx="11430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Earth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Cools</a:t>
            </a:r>
          </a:p>
        </p:txBody>
      </p:sp>
    </p:spTree>
    <p:extLst>
      <p:ext uri="{BB962C8B-B14F-4D97-AF65-F5344CB8AC3E}">
        <p14:creationId xmlns:p14="http://schemas.microsoft.com/office/powerpoint/2010/main" val="35963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4495800" y="1676400"/>
            <a:ext cx="1295400" cy="1371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Earth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Cools</a:t>
            </a:r>
          </a:p>
        </p:txBody>
      </p:sp>
    </p:spTree>
    <p:extLst>
      <p:ext uri="{BB962C8B-B14F-4D97-AF65-F5344CB8AC3E}">
        <p14:creationId xmlns:p14="http://schemas.microsoft.com/office/powerpoint/2010/main" val="30988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4495800" y="1981200"/>
            <a:ext cx="1447800" cy="1066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Earth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Cools</a:t>
            </a:r>
          </a:p>
        </p:txBody>
      </p:sp>
    </p:spTree>
    <p:extLst>
      <p:ext uri="{BB962C8B-B14F-4D97-AF65-F5344CB8AC3E}">
        <p14:creationId xmlns:p14="http://schemas.microsoft.com/office/powerpoint/2010/main" val="34808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763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Divergent Boundaries: Crust is created as two or more plates pull away from each other.</a:t>
            </a:r>
          </a:p>
        </p:txBody>
      </p:sp>
      <p:sp>
        <p:nvSpPr>
          <p:cNvPr id="79053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6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400" cy="514350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3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4495800" y="2209800"/>
            <a:ext cx="1524000" cy="838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Moon Forms</a:t>
            </a:r>
          </a:p>
        </p:txBody>
      </p:sp>
    </p:spTree>
    <p:extLst>
      <p:ext uri="{BB962C8B-B14F-4D97-AF65-F5344CB8AC3E}">
        <p14:creationId xmlns:p14="http://schemas.microsoft.com/office/powerpoint/2010/main" val="21942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0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4495800" y="2438400"/>
            <a:ext cx="1600200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Earth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Cools</a:t>
            </a:r>
          </a:p>
        </p:txBody>
      </p:sp>
    </p:spTree>
    <p:extLst>
      <p:ext uri="{BB962C8B-B14F-4D97-AF65-F5344CB8AC3E}">
        <p14:creationId xmlns:p14="http://schemas.microsoft.com/office/powerpoint/2010/main" val="28172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4495800" y="2819400"/>
            <a:ext cx="16002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Earth </a:t>
            </a:r>
          </a:p>
        </p:txBody>
      </p:sp>
    </p:spTree>
    <p:extLst>
      <p:ext uri="{BB962C8B-B14F-4D97-AF65-F5344CB8AC3E}">
        <p14:creationId xmlns:p14="http://schemas.microsoft.com/office/powerpoint/2010/main" val="20094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4495800" y="3048000"/>
            <a:ext cx="1600200" cy="76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495800" y="3048000"/>
            <a:ext cx="1600200" cy="76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Earliest Crystals</a:t>
            </a:r>
          </a:p>
        </p:txBody>
      </p:sp>
    </p:spTree>
    <p:extLst>
      <p:ext uri="{BB962C8B-B14F-4D97-AF65-F5344CB8AC3E}">
        <p14:creationId xmlns:p14="http://schemas.microsoft.com/office/powerpoint/2010/main" val="689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0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495800" y="3048000"/>
            <a:ext cx="1600200" cy="457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Earliest Rocks </a:t>
            </a:r>
          </a:p>
        </p:txBody>
      </p:sp>
    </p:spTree>
    <p:extLst>
      <p:ext uri="{BB962C8B-B14F-4D97-AF65-F5344CB8AC3E}">
        <p14:creationId xmlns:p14="http://schemas.microsoft.com/office/powerpoint/2010/main" val="30534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2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 rot="4152556">
            <a:off x="2908300" y="2665413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495800" y="3048000"/>
            <a:ext cx="1447800" cy="838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505200" y="3124200"/>
            <a:ext cx="2133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Primitive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Life Forms</a:t>
            </a:r>
          </a:p>
        </p:txBody>
      </p:sp>
    </p:spTree>
    <p:extLst>
      <p:ext uri="{BB962C8B-B14F-4D97-AF65-F5344CB8AC3E}">
        <p14:creationId xmlns:p14="http://schemas.microsoft.com/office/powerpoint/2010/main" val="13591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4495800" y="3048000"/>
            <a:ext cx="1447800" cy="838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27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495800" y="3048000"/>
            <a:ext cx="1295400" cy="990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495800" y="3048000"/>
            <a:ext cx="762000" cy="1219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763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Divergent Boundaries: Crust is created as two or more plates pull away from each other.</a:t>
            </a:r>
          </a:p>
        </p:txBody>
      </p:sp>
      <p:sp>
        <p:nvSpPr>
          <p:cNvPr id="79155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6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400" cy="5143500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91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 bwMode="auto">
          <a:xfrm rot="1613520">
            <a:off x="4194175" y="3638550"/>
            <a:ext cx="1143000" cy="625475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 bwMode="auto">
          <a:xfrm rot="1613520" flipH="1">
            <a:off x="5716588" y="4344988"/>
            <a:ext cx="1169987" cy="627062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91560" name="Rectangl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913188"/>
            <a:ext cx="39306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419600" y="2971800"/>
            <a:ext cx="533400" cy="1524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4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419600" y="2971800"/>
            <a:ext cx="76200" cy="1600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>
            <a:off x="3810000" y="2971800"/>
            <a:ext cx="609600" cy="1524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39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3276600" y="2971800"/>
            <a:ext cx="11430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2590800" y="2971800"/>
            <a:ext cx="1752600" cy="1295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2286000" y="2971800"/>
            <a:ext cx="2057400" cy="1143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124200" y="3200400"/>
            <a:ext cx="3124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Microbes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Begin to produce Oxygen</a:t>
            </a:r>
          </a:p>
        </p:txBody>
      </p:sp>
    </p:spTree>
    <p:extLst>
      <p:ext uri="{BB962C8B-B14F-4D97-AF65-F5344CB8AC3E}">
        <p14:creationId xmlns:p14="http://schemas.microsoft.com/office/powerpoint/2010/main" val="2077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6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1905000" y="2971800"/>
            <a:ext cx="243840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505200" y="3276600"/>
            <a:ext cx="2667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First Cells with Nucleus</a:t>
            </a:r>
          </a:p>
        </p:txBody>
      </p:sp>
    </p:spTree>
    <p:extLst>
      <p:ext uri="{BB962C8B-B14F-4D97-AF65-F5344CB8AC3E}">
        <p14:creationId xmlns:p14="http://schemas.microsoft.com/office/powerpoint/2010/main" val="29158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49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1828800" y="2971800"/>
            <a:ext cx="2514600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3505200" y="312420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Explosion of Ocean Life</a:t>
            </a:r>
          </a:p>
        </p:txBody>
      </p:sp>
    </p:spTree>
    <p:extLst>
      <p:ext uri="{BB962C8B-B14F-4D97-AF65-F5344CB8AC3E}">
        <p14:creationId xmlns:p14="http://schemas.microsoft.com/office/powerpoint/2010/main" val="35608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51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1828800" y="2971800"/>
            <a:ext cx="25146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4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H="1">
            <a:off x="1828800" y="2971800"/>
            <a:ext cx="2514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2580" name="Picture 5" descr="midAtlantic_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2057400" y="2667000"/>
            <a:ext cx="22860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Box 11"/>
          <p:cNvSpPr txBox="1">
            <a:spLocks noChangeArrowheads="1"/>
          </p:cNvSpPr>
          <p:nvPr/>
        </p:nvSpPr>
        <p:spPr bwMode="auto">
          <a:xfrm>
            <a:off x="2895600" y="29718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Shelled creatures in oceans</a:t>
            </a:r>
          </a:p>
        </p:txBody>
      </p:sp>
    </p:spTree>
    <p:extLst>
      <p:ext uri="{BB962C8B-B14F-4D97-AF65-F5344CB8AC3E}">
        <p14:creationId xmlns:p14="http://schemas.microsoft.com/office/powerpoint/2010/main" val="27537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 flipV="1">
            <a:off x="2895600" y="2286000"/>
            <a:ext cx="144780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3048000" y="1981200"/>
            <a:ext cx="1295400" cy="990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 flipV="1">
            <a:off x="3200400" y="1905000"/>
            <a:ext cx="1143000" cy="1066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209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Primitive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Fish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66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H="1" flipV="1">
            <a:off x="3429000" y="1828800"/>
            <a:ext cx="914400" cy="1143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209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First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Insects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68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3581400" y="1752600"/>
            <a:ext cx="762000" cy="1219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Amphibians Colonize Land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70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H="1" flipV="1">
            <a:off x="3733800" y="1600200"/>
            <a:ext cx="609600" cy="1371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Age of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Amphibians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373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 flipV="1">
            <a:off x="3886200" y="1524000"/>
            <a:ext cx="4572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Age of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Reptiles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475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 flipV="1">
            <a:off x="4114800" y="1524000"/>
            <a:ext cx="2286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First Mammals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578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 flipV="1">
            <a:off x="4114800" y="1524000"/>
            <a:ext cx="2286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Dinosaurs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Dominate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4628" name="Picture 4" descr="midAtlantic_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4629" name="AutoShape 5"/>
          <p:cNvSpPr>
            <a:spLocks noChangeArrowheads="1"/>
          </p:cNvSpPr>
          <p:nvPr/>
        </p:nvSpPr>
        <p:spPr bwMode="auto">
          <a:xfrm rot="1965833">
            <a:off x="1600200" y="3124200"/>
            <a:ext cx="1905000" cy="7620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AutoShape 6"/>
          <p:cNvSpPr>
            <a:spLocks noChangeArrowheads="1"/>
          </p:cNvSpPr>
          <p:nvPr/>
        </p:nvSpPr>
        <p:spPr bwMode="auto">
          <a:xfrm rot="-8733508">
            <a:off x="3962400" y="4572000"/>
            <a:ext cx="1905000" cy="7620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680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 flipV="1">
            <a:off x="4114800" y="1524000"/>
            <a:ext cx="2286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First Flowering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Plants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7829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H="1" flipV="1">
            <a:off x="4267200" y="1524000"/>
            <a:ext cx="762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Extinction of the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Dinosaurs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853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 flipV="1">
            <a:off x="4343400" y="1524000"/>
            <a:ext cx="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590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Age of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Mammals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77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V="1">
            <a:off x="4419600" y="1524000"/>
            <a:ext cx="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828800" y="2895600"/>
            <a:ext cx="5562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11:59 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0901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18288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4419600" y="1524000"/>
            <a:ext cx="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828800" y="2895600"/>
            <a:ext cx="5562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11:59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Humans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25" name="Picture 5" descr="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7598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1752600" y="26670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 rot="4152556">
            <a:off x="3048000" y="2743200"/>
            <a:ext cx="3429000" cy="1905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419600" y="1524000"/>
            <a:ext cx="76200" cy="1371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828800" y="2895600"/>
            <a:ext cx="5562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1930" name="TextBox 11"/>
          <p:cNvSpPr txBox="1">
            <a:spLocks noChangeArrowheads="1"/>
          </p:cNvSpPr>
          <p:nvPr/>
        </p:nvSpPr>
        <p:spPr bwMode="auto">
          <a:xfrm>
            <a:off x="4038600" y="3048000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1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2948" name="Line 4"/>
          <p:cNvSpPr>
            <a:spLocks noChangeShapeType="1"/>
          </p:cNvSpPr>
          <p:nvPr/>
        </p:nvSpPr>
        <p:spPr bwMode="auto">
          <a:xfrm flipH="1" flipV="1">
            <a:off x="4038600" y="685800"/>
            <a:ext cx="76200" cy="2895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H="1">
            <a:off x="4114800" y="685800"/>
            <a:ext cx="1066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7"/>
          <p:cNvSpPr>
            <a:spLocks noChangeArrowheads="1"/>
          </p:cNvSpPr>
          <p:nvPr/>
        </p:nvSpPr>
        <p:spPr bwMode="auto">
          <a:xfrm>
            <a:off x="5181600" y="228600"/>
            <a:ext cx="3733800" cy="1524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5334000" y="381000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231C09"/>
                </a:solidFill>
              </a:rPr>
              <a:t>Human existence - The last few seconds of the last minute before midnight.</a:t>
            </a:r>
          </a:p>
        </p:txBody>
      </p:sp>
    </p:spTree>
    <p:extLst>
      <p:ext uri="{BB962C8B-B14F-4D97-AF65-F5344CB8AC3E}">
        <p14:creationId xmlns:p14="http://schemas.microsoft.com/office/powerpoint/2010/main" val="13749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5821363"/>
          </a:xfrm>
        </p:spPr>
        <p:txBody>
          <a:bodyPr/>
          <a:lstStyle/>
          <a:p>
            <a:r>
              <a:rPr lang="en-US" smtClean="0"/>
              <a:t>Video Link! What does this 12 hour comparison sound like in one minute.</a:t>
            </a:r>
          </a:p>
          <a:p>
            <a:pPr lvl="1"/>
            <a:r>
              <a:rPr lang="en-US" smtClean="0">
                <a:hlinkClick r:id="rId2"/>
              </a:rPr>
              <a:t>http://www.youtube.com/watch?v=YXSEyttblMI</a:t>
            </a:r>
            <a:endParaRPr lang="en-US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6260" name="Picture 5" descr="Sphinx-ancient-history-5233175-400-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AutoShape 6"/>
          <p:cNvSpPr>
            <a:spLocks noChangeArrowheads="1"/>
          </p:cNvSpPr>
          <p:nvPr/>
        </p:nvSpPr>
        <p:spPr bwMode="auto">
          <a:xfrm>
            <a:off x="152400" y="381000"/>
            <a:ext cx="3581400" cy="2286000"/>
          </a:xfrm>
          <a:prstGeom prst="wedgeRoundRectCallout">
            <a:avLst>
              <a:gd name="adj1" fmla="val 61435"/>
              <a:gd name="adj2" fmla="val 1736"/>
              <a:gd name="adj3" fmla="val 16667"/>
            </a:avLst>
          </a:prstGeom>
          <a:solidFill>
            <a:schemeClr val="tx1"/>
          </a:solidFill>
          <a:ln w="762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>
                <a:solidFill>
                  <a:srgbClr val="231C09"/>
                </a:solidFill>
              </a:rPr>
              <a:t>“I am only a few thousand years old.”  “Incredibly young in Earth’s very long history.”</a:t>
            </a:r>
          </a:p>
        </p:txBody>
      </p:sp>
    </p:spTree>
    <p:extLst>
      <p:ext uri="{BB962C8B-B14F-4D97-AF65-F5344CB8AC3E}">
        <p14:creationId xmlns:p14="http://schemas.microsoft.com/office/powerpoint/2010/main" val="16121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Earth system history has physical, chemical, and biological components.</a:t>
            </a:r>
          </a:p>
        </p:txBody>
      </p:sp>
      <p:pic>
        <p:nvPicPr>
          <p:cNvPr id="9728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610600" cy="5108575"/>
          </a:xfrm>
          <a:noFill/>
          <a:ln w="76200" cap="flat" algn="ctr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6172200" y="6629400"/>
            <a:ext cx="274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743200" y="2133600"/>
            <a:ext cx="3733800" cy="3505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 rot="1874242">
            <a:off x="2286000" y="259080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 rot="19215559">
            <a:off x="2401888" y="486410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13402662">
            <a:off x="5343525" y="479425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 rot="8335676">
            <a:off x="5199063" y="249555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5652" name="Picture 4" descr="midAtlantic_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5653" name="AutoShape 5"/>
          <p:cNvSpPr>
            <a:spLocks noChangeArrowheads="1"/>
          </p:cNvSpPr>
          <p:nvPr/>
        </p:nvSpPr>
        <p:spPr bwMode="auto">
          <a:xfrm rot="1965833">
            <a:off x="1600200" y="3124200"/>
            <a:ext cx="1905000" cy="7620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5654" name="AutoShape 6"/>
          <p:cNvSpPr>
            <a:spLocks noChangeArrowheads="1"/>
          </p:cNvSpPr>
          <p:nvPr/>
        </p:nvSpPr>
        <p:spPr bwMode="auto">
          <a:xfrm rot="-8733508">
            <a:off x="3962400" y="4572000"/>
            <a:ext cx="1905000" cy="7620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5655" name="Freeform 7"/>
          <p:cNvGrpSpPr>
            <a:grpSpLocks/>
          </p:cNvGrpSpPr>
          <p:nvPr/>
        </p:nvGrpSpPr>
        <p:grpSpPr bwMode="auto">
          <a:xfrm>
            <a:off x="2925763" y="-396875"/>
            <a:ext cx="3670300" cy="7913688"/>
            <a:chOff x="1843" y="-250"/>
            <a:chExt cx="2312" cy="4985"/>
          </a:xfrm>
        </p:grpSpPr>
        <p:pic>
          <p:nvPicPr>
            <p:cNvPr id="795656" name="Freeform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-250"/>
              <a:ext cx="2312" cy="4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5657" name="Text Box 8"/>
            <p:cNvSpPr txBox="1">
              <a:spLocks noChangeArrowheads="1"/>
            </p:cNvSpPr>
            <p:nvPr/>
          </p:nvSpPr>
          <p:spPr bwMode="auto">
            <a:xfrm>
              <a:off x="2085" y="-9"/>
              <a:ext cx="1846" cy="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14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1534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Earth system history has physical, chemical, and biological components.</a:t>
            </a:r>
          </a:p>
        </p:txBody>
      </p:sp>
      <p:pic>
        <p:nvPicPr>
          <p:cNvPr id="9830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610600" cy="5108575"/>
          </a:xfrm>
          <a:noFill/>
          <a:ln w="76200" cap="flat" algn="ctr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6172200" y="6629400"/>
            <a:ext cx="274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sp>
        <p:nvSpPr>
          <p:cNvPr id="7" name="Right Arrow 6"/>
          <p:cNvSpPr/>
          <p:nvPr/>
        </p:nvSpPr>
        <p:spPr bwMode="auto">
          <a:xfrm rot="1874242">
            <a:off x="2286000" y="259080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 rot="19215559">
            <a:off x="2401888" y="486410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13402662">
            <a:off x="5343525" y="479425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 rot="8335676">
            <a:off x="5199063" y="2495550"/>
            <a:ext cx="1676400" cy="9144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5344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Uniformitarianism </a:t>
            </a:r>
            <a:r>
              <a:rPr lang="en-US" sz="2800" smtClean="0"/>
              <a:t>: The laws of nature have not changed over time.</a:t>
            </a:r>
          </a:p>
        </p:txBody>
      </p:sp>
      <p:pic>
        <p:nvPicPr>
          <p:cNvPr id="13209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8382000" cy="4895850"/>
          </a:xfrm>
          <a:noFill/>
          <a:ln w="76200" cap="flat" algn="ctr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Rectangle 5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486" y="1828800"/>
            <a:ext cx="58689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85214" y="2971800"/>
            <a:ext cx="754725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present</a:t>
            </a:r>
          </a:p>
          <a:p>
            <a:pPr>
              <a:defRPr/>
            </a:pP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holds the key </a:t>
            </a:r>
          </a:p>
          <a:p>
            <a:pPr>
              <a:defRPr/>
            </a:pP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 the past</a:t>
            </a:r>
          </a:p>
        </p:txBody>
      </p:sp>
    </p:spTree>
    <p:extLst>
      <p:ext uri="{BB962C8B-B14F-4D97-AF65-F5344CB8AC3E}">
        <p14:creationId xmlns:p14="http://schemas.microsoft.com/office/powerpoint/2010/main" val="28523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9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8077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Principle of superposition: Oldest rocks and fossil are on bottom, youngest on top.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5769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229600" cy="4911725"/>
          </a:xfrm>
          <a:ln w="76200">
            <a:solidFill>
              <a:schemeClr val="tx1"/>
            </a:solidFill>
          </a:ln>
        </p:spPr>
      </p:pic>
      <p:sp>
        <p:nvSpPr>
          <p:cNvPr id="157700" name="Rectangle 8"/>
          <p:cNvSpPr>
            <a:spLocks noChangeArrowheads="1"/>
          </p:cNvSpPr>
          <p:nvPr/>
        </p:nvSpPr>
        <p:spPr bwMode="auto">
          <a:xfrm>
            <a:off x="2743200" y="2133600"/>
            <a:ext cx="4191000" cy="762000"/>
          </a:xfrm>
          <a:prstGeom prst="rect">
            <a:avLst/>
          </a:prstGeom>
          <a:solidFill>
            <a:srgbClr val="3366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9"/>
          <p:cNvSpPr>
            <a:spLocks noChangeArrowheads="1"/>
          </p:cNvSpPr>
          <p:nvPr/>
        </p:nvSpPr>
        <p:spPr bwMode="auto">
          <a:xfrm>
            <a:off x="2743200" y="3429000"/>
            <a:ext cx="4191000" cy="762000"/>
          </a:xfrm>
          <a:prstGeom prst="rect">
            <a:avLst/>
          </a:prstGeom>
          <a:solidFill>
            <a:srgbClr val="FF99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Rectangle 10"/>
          <p:cNvSpPr>
            <a:spLocks noChangeArrowheads="1"/>
          </p:cNvSpPr>
          <p:nvPr/>
        </p:nvSpPr>
        <p:spPr bwMode="auto">
          <a:xfrm>
            <a:off x="2667000" y="5105400"/>
            <a:ext cx="4191000" cy="762000"/>
          </a:xfrm>
          <a:prstGeom prst="rect">
            <a:avLst/>
          </a:prstGeom>
          <a:solidFill>
            <a:srgbClr val="990000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9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8077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Principle of superposition: Oldest rocks and fossil are on bottom, youngest on top.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5872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229600" cy="4911725"/>
          </a:xfrm>
          <a:ln w="76200">
            <a:solidFill>
              <a:schemeClr val="tx1"/>
            </a:solidFill>
          </a:ln>
        </p:spPr>
      </p:pic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743200" y="2133600"/>
            <a:ext cx="4191000" cy="762000"/>
          </a:xfrm>
          <a:prstGeom prst="rect">
            <a:avLst/>
          </a:prstGeom>
          <a:solidFill>
            <a:srgbClr val="3366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743200" y="3429000"/>
            <a:ext cx="4191000" cy="762000"/>
          </a:xfrm>
          <a:prstGeom prst="rect">
            <a:avLst/>
          </a:prstGeom>
          <a:solidFill>
            <a:srgbClr val="FF99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667000" y="5105400"/>
            <a:ext cx="4191000" cy="762000"/>
          </a:xfrm>
          <a:prstGeom prst="rect">
            <a:avLst/>
          </a:prstGeom>
          <a:solidFill>
            <a:srgbClr val="990000"/>
          </a:solidFill>
          <a:ln w="762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9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8077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Principle of superposition: Oldest rocks and fossil are on bottom, youngest on top.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5974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229600" cy="4911725"/>
          </a:xfrm>
          <a:ln w="76200">
            <a:solidFill>
              <a:schemeClr val="tx1"/>
            </a:solidFill>
          </a:ln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743200" y="2133600"/>
            <a:ext cx="4191000" cy="762000"/>
          </a:xfrm>
          <a:prstGeom prst="rect">
            <a:avLst/>
          </a:prstGeom>
          <a:solidFill>
            <a:srgbClr val="3366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2743200" y="3429000"/>
            <a:ext cx="4191000" cy="762000"/>
          </a:xfrm>
          <a:prstGeom prst="rect">
            <a:avLst/>
          </a:prstGeom>
          <a:solidFill>
            <a:srgbClr val="FF99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9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8077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Principle of superposition: Oldest rocks and fossil are on bottom, youngest on top.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6077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229600" cy="4911725"/>
          </a:xfrm>
          <a:ln w="76200">
            <a:solidFill>
              <a:schemeClr val="tx1"/>
            </a:solidFill>
          </a:ln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743200" y="2133600"/>
            <a:ext cx="4191000" cy="762000"/>
          </a:xfrm>
          <a:prstGeom prst="rect">
            <a:avLst/>
          </a:prstGeom>
          <a:solidFill>
            <a:srgbClr val="3366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2743200" y="3429000"/>
            <a:ext cx="4191000" cy="762000"/>
          </a:xfrm>
          <a:prstGeom prst="rect">
            <a:avLst/>
          </a:prstGeom>
          <a:solidFill>
            <a:srgbClr val="FF99FF"/>
          </a:solidFill>
          <a:ln w="762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9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8077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Principle of superposition: Oldest rocks and fossil are on bottom, youngest on top.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6179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229600" cy="4911725"/>
          </a:xfrm>
          <a:ln w="76200">
            <a:solidFill>
              <a:schemeClr val="tx1"/>
            </a:solidFill>
          </a:ln>
        </p:spPr>
      </p:pic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743200" y="2133600"/>
            <a:ext cx="4191000" cy="762000"/>
          </a:xfrm>
          <a:prstGeom prst="rect">
            <a:avLst/>
          </a:prstGeom>
          <a:solidFill>
            <a:srgbClr val="3366FF"/>
          </a:solidFill>
          <a:ln w="762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9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8077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Principle of superposition: Oldest rocks and fossil are on bottom, youngest on top.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6281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229600" cy="4911725"/>
          </a:xfrm>
          <a:ln w="76200">
            <a:solidFill>
              <a:schemeClr val="tx1"/>
            </a:solidFill>
          </a:ln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743200" y="2133600"/>
            <a:ext cx="4191000" cy="762000"/>
          </a:xfrm>
          <a:prstGeom prst="rect">
            <a:avLst/>
          </a:prstGeom>
          <a:solidFill>
            <a:srgbClr val="3366FF"/>
          </a:solidFill>
          <a:ln w="762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9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8077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Principle of superposition: Oldest rocks and fossil are on bottom, youngest on top.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6384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229600" cy="4911725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3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4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  <p:extLst>
      <p:ext uri="{BB962C8B-B14F-4D97-AF65-F5344CB8AC3E}">
        <p14:creationId xmlns:p14="http://schemas.microsoft.com/office/powerpoint/2010/main" val="19384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6676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5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165892" name="Line 4"/>
          <p:cNvSpPr>
            <a:spLocks noChangeShapeType="1"/>
          </p:cNvSpPr>
          <p:nvPr/>
        </p:nvSpPr>
        <p:spPr bwMode="auto">
          <a:xfrm flipV="1">
            <a:off x="990600" y="2286000"/>
            <a:ext cx="7924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V="1">
            <a:off x="762000" y="2590800"/>
            <a:ext cx="800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V="1">
            <a:off x="914400" y="1905000"/>
            <a:ext cx="73152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990600" y="3124200"/>
            <a:ext cx="4114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 flipV="1">
            <a:off x="762000" y="2819400"/>
            <a:ext cx="4876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V="1">
            <a:off x="685800" y="3429000"/>
            <a:ext cx="44196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V="1">
            <a:off x="0" y="4267200"/>
            <a:ext cx="86868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6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166916" name="Line 4"/>
          <p:cNvSpPr>
            <a:spLocks noChangeShapeType="1"/>
          </p:cNvSpPr>
          <p:nvPr/>
        </p:nvSpPr>
        <p:spPr bwMode="auto">
          <a:xfrm flipV="1">
            <a:off x="990600" y="2286000"/>
            <a:ext cx="7924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 flipV="1">
            <a:off x="762000" y="2590800"/>
            <a:ext cx="800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V="1">
            <a:off x="914400" y="1905000"/>
            <a:ext cx="73152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V="1">
            <a:off x="990600" y="3124200"/>
            <a:ext cx="4114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V="1">
            <a:off x="762000" y="2819400"/>
            <a:ext cx="4876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V="1">
            <a:off x="685800" y="3429000"/>
            <a:ext cx="44196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V="1">
            <a:off x="0" y="4267200"/>
            <a:ext cx="86868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676400" y="12192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2133600" y="46482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Oldest Rock Layers</a:t>
            </a:r>
          </a:p>
        </p:txBody>
      </p:sp>
    </p:spTree>
    <p:extLst>
      <p:ext uri="{BB962C8B-B14F-4D97-AF65-F5344CB8AC3E}">
        <p14:creationId xmlns:p14="http://schemas.microsoft.com/office/powerpoint/2010/main" val="24109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7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167940" name="Line 4"/>
          <p:cNvSpPr>
            <a:spLocks noChangeShapeType="1"/>
          </p:cNvSpPr>
          <p:nvPr/>
        </p:nvSpPr>
        <p:spPr bwMode="auto">
          <a:xfrm flipV="1">
            <a:off x="990600" y="2286000"/>
            <a:ext cx="7924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 flipV="1">
            <a:off x="762000" y="2590800"/>
            <a:ext cx="800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914400" y="1905000"/>
            <a:ext cx="73152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990600" y="3124200"/>
            <a:ext cx="4114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762000" y="2819400"/>
            <a:ext cx="48768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685800" y="3429000"/>
            <a:ext cx="44196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V="1">
            <a:off x="0" y="4267200"/>
            <a:ext cx="86868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676400" y="12192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Youngest Rock Layers</a:t>
            </a:r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2133600" y="46482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Oldest Rock Layers</a:t>
            </a:r>
          </a:p>
        </p:txBody>
      </p:sp>
    </p:spTree>
    <p:extLst>
      <p:ext uri="{BB962C8B-B14F-4D97-AF65-F5344CB8AC3E}">
        <p14:creationId xmlns:p14="http://schemas.microsoft.com/office/powerpoint/2010/main" val="39047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8115" name="Picture 3" descr="geologictim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8458200" cy="63007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8116" name="Text Box 15"/>
          <p:cNvSpPr txBox="1">
            <a:spLocks noChangeArrowheads="1"/>
          </p:cNvSpPr>
          <p:nvPr/>
        </p:nvSpPr>
        <p:spPr bwMode="auto">
          <a:xfrm>
            <a:off x="2819400" y="2209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97126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/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609600" y="838200"/>
            <a:ext cx="1143000" cy="5638800"/>
          </a:xfrm>
          <a:prstGeom prst="upArrow">
            <a:avLst>
              <a:gd name="adj1" fmla="val 50000"/>
              <a:gd name="adj2" fmla="val 12333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2133600" y="2743200"/>
            <a:ext cx="464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8800">
              <a:latin typeface="Tahoma" pitchFamily="34" charset="0"/>
            </a:endParaRP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1752600" y="5486400"/>
            <a:ext cx="6248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ahoma" pitchFamily="34" charset="0"/>
              </a:rPr>
              <a:t>500 million years ago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1981200" y="228600"/>
            <a:ext cx="556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ahoma" pitchFamily="34" charset="0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10862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88392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Earth’s Timeline is divided into various units of time.</a:t>
            </a:r>
          </a:p>
        </p:txBody>
      </p:sp>
      <p:sp>
        <p:nvSpPr>
          <p:cNvPr id="219139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 b="1"/>
          </a:p>
        </p:txBody>
      </p:sp>
      <p:sp>
        <p:nvSpPr>
          <p:cNvPr id="219140" name="Rectangle 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pic>
        <p:nvPicPr>
          <p:cNvPr id="21914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006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Are you ready for the scary piece of knowledge on the next slide.  </a:t>
            </a:r>
            <a:endParaRPr lang="en-US" smtClean="0">
              <a:solidFill>
                <a:srgbClr val="FF9900"/>
              </a:solidFill>
            </a:endParaRPr>
          </a:p>
        </p:txBody>
      </p:sp>
      <p:pic>
        <p:nvPicPr>
          <p:cNvPr id="998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576513"/>
            <a:ext cx="573405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98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9023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00"/>
                </a:solidFill>
              </a:rPr>
              <a:t>99.5% of all things that have ever lived have become extinct.</a:t>
            </a:r>
          </a:p>
        </p:txBody>
      </p:sp>
      <p:pic>
        <p:nvPicPr>
          <p:cNvPr id="28774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610600" cy="5029200"/>
          </a:xfrm>
          <a:noFill/>
          <a:ln w="76200" cap="flat" algn="ctr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87748" name="Rectangle 5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pic>
        <p:nvPicPr>
          <p:cNvPr id="5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64038"/>
            <a:ext cx="1905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9023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00"/>
                </a:solidFill>
              </a:rPr>
              <a:t>99.5% of all things that have ever lived have become extinct.</a:t>
            </a:r>
          </a:p>
        </p:txBody>
      </p:sp>
      <p:pic>
        <p:nvPicPr>
          <p:cNvPr id="28774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610600" cy="5029200"/>
          </a:xfrm>
          <a:noFill/>
          <a:ln w="76200" cap="flat" algn="ctr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87748" name="Rectangle 5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pic>
        <p:nvPicPr>
          <p:cNvPr id="5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64038"/>
            <a:ext cx="1905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190750" y="3965576"/>
            <a:ext cx="990600" cy="11430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9023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00"/>
                </a:solidFill>
              </a:rPr>
              <a:t>99.5% of all things that have ever lived have become extinct.</a:t>
            </a:r>
          </a:p>
        </p:txBody>
      </p:sp>
      <p:pic>
        <p:nvPicPr>
          <p:cNvPr id="28774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610600" cy="5029200"/>
          </a:xfrm>
          <a:noFill/>
          <a:ln w="76200" cap="flat" algn="ctr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87748" name="Rectangle 5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  <p:pic>
        <p:nvPicPr>
          <p:cNvPr id="5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64038"/>
            <a:ext cx="1905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190750" y="3965576"/>
            <a:ext cx="990600" cy="11430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448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9023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99.5% of all things that have ever lived have become extinct.</a:t>
            </a:r>
          </a:p>
        </p:txBody>
      </p:sp>
      <p:pic>
        <p:nvPicPr>
          <p:cNvPr id="28877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610600" cy="5029200"/>
          </a:xfrm>
          <a:noFill/>
          <a:ln w="76200" cap="flat" algn="ctr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88772" name="Rectangle 5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</a:p>
        </p:txBody>
      </p:sp>
    </p:spTree>
    <p:extLst>
      <p:ext uri="{BB962C8B-B14F-4D97-AF65-F5344CB8AC3E}">
        <p14:creationId xmlns:p14="http://schemas.microsoft.com/office/powerpoint/2010/main" val="37882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7700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7701" name="AutoShape 5"/>
          <p:cNvSpPr>
            <a:spLocks noChangeArrowheads="1"/>
          </p:cNvSpPr>
          <p:nvPr/>
        </p:nvSpPr>
        <p:spPr bwMode="auto">
          <a:xfrm>
            <a:off x="1219200" y="25908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702" name="AutoShape 6"/>
          <p:cNvSpPr>
            <a:spLocks noChangeArrowheads="1"/>
          </p:cNvSpPr>
          <p:nvPr/>
        </p:nvSpPr>
        <p:spPr bwMode="auto">
          <a:xfrm rot="10800000">
            <a:off x="5410200" y="25908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http://www.bahr-el-jebel-safaris.com/image/40175293_scaled_300x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60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http://www.bahr-el-jebel-safaris.com/image/40175293_scaled_300x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60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52501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Top Predator</a:t>
            </a:r>
          </a:p>
        </p:txBody>
      </p:sp>
      <p:sp>
        <p:nvSpPr>
          <p:cNvPr id="290820" name="Right Arrow 2"/>
          <p:cNvSpPr>
            <a:spLocks noChangeArrowheads="1"/>
          </p:cNvSpPr>
          <p:nvPr/>
        </p:nvSpPr>
        <p:spPr bwMode="auto">
          <a:xfrm>
            <a:off x="1524000" y="1152525"/>
            <a:ext cx="3657600" cy="523875"/>
          </a:xfrm>
          <a:prstGeom prst="rightArrow">
            <a:avLst>
              <a:gd name="adj1" fmla="val 50000"/>
              <a:gd name="adj2" fmla="val 50069"/>
            </a:avLst>
          </a:prstGeom>
          <a:solidFill>
            <a:schemeClr val="bg1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http://www.bahr-el-jebel-safaris.com/image/40175293_scaled_300x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60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52501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Top Predator</a:t>
            </a:r>
          </a:p>
        </p:txBody>
      </p:sp>
      <p:sp>
        <p:nvSpPr>
          <p:cNvPr id="291844" name="Right Arrow 2"/>
          <p:cNvSpPr>
            <a:spLocks noChangeArrowheads="1"/>
          </p:cNvSpPr>
          <p:nvPr/>
        </p:nvSpPr>
        <p:spPr bwMode="auto">
          <a:xfrm>
            <a:off x="1524000" y="1152525"/>
            <a:ext cx="3657600" cy="523875"/>
          </a:xfrm>
          <a:prstGeom prst="rightArrow">
            <a:avLst>
              <a:gd name="adj1" fmla="val 50000"/>
              <a:gd name="adj2" fmla="val 50069"/>
            </a:avLst>
          </a:prstGeom>
          <a:solidFill>
            <a:schemeClr val="bg1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12" y="1668306"/>
            <a:ext cx="873989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Those at the top of</a:t>
            </a:r>
          </a:p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food chain are </a:t>
            </a:r>
          </a:p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also the most vulnerable</a:t>
            </a:r>
          </a:p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extinction events.</a:t>
            </a:r>
          </a:p>
        </p:txBody>
      </p:sp>
    </p:spTree>
    <p:extLst>
      <p:ext uri="{BB962C8B-B14F-4D97-AF65-F5344CB8AC3E}">
        <p14:creationId xmlns:p14="http://schemas.microsoft.com/office/powerpoint/2010/main" val="29180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http://www.bahr-el-jebel-safaris.com/image/40175293_scaled_300x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60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52501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Top Predator</a:t>
            </a:r>
          </a:p>
        </p:txBody>
      </p:sp>
      <p:sp>
        <p:nvSpPr>
          <p:cNvPr id="292868" name="Right Arrow 2"/>
          <p:cNvSpPr>
            <a:spLocks noChangeArrowheads="1"/>
          </p:cNvSpPr>
          <p:nvPr/>
        </p:nvSpPr>
        <p:spPr bwMode="auto">
          <a:xfrm>
            <a:off x="1524000" y="1152525"/>
            <a:ext cx="3657600" cy="523875"/>
          </a:xfrm>
          <a:prstGeom prst="rightArrow">
            <a:avLst>
              <a:gd name="adj1" fmla="val 50000"/>
              <a:gd name="adj2" fmla="val 50069"/>
            </a:avLst>
          </a:prstGeom>
          <a:solidFill>
            <a:schemeClr val="bg1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12" y="1668306"/>
            <a:ext cx="873989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Those at the top of</a:t>
            </a:r>
          </a:p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food chain are </a:t>
            </a:r>
          </a:p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also the most vulnerable</a:t>
            </a:r>
          </a:p>
          <a:p>
            <a:pPr>
              <a:defRPr/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extinction events.</a:t>
            </a:r>
          </a:p>
        </p:txBody>
      </p:sp>
      <p:sp>
        <p:nvSpPr>
          <p:cNvPr id="292870" name="Rectangle 4"/>
          <p:cNvSpPr>
            <a:spLocks noChangeArrowheads="1"/>
          </p:cNvSpPr>
          <p:nvPr/>
        </p:nvSpPr>
        <p:spPr bwMode="auto">
          <a:xfrm>
            <a:off x="8001000" y="5562600"/>
            <a:ext cx="533400" cy="3810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38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38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3893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491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49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4917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54537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survive…</a:t>
            </a:r>
          </a:p>
        </p:txBody>
      </p:sp>
    </p:spTree>
    <p:extLst>
      <p:ext uri="{BB962C8B-B14F-4D97-AF65-F5344CB8AC3E}">
        <p14:creationId xmlns:p14="http://schemas.microsoft.com/office/powerpoint/2010/main" val="1388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593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59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5941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54537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survive…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082151"/>
            <a:ext cx="7423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 droughts.</a:t>
            </a:r>
          </a:p>
        </p:txBody>
      </p:sp>
    </p:spTree>
    <p:extLst>
      <p:ext uri="{BB962C8B-B14F-4D97-AF65-F5344CB8AC3E}">
        <p14:creationId xmlns:p14="http://schemas.microsoft.com/office/powerpoint/2010/main" val="9449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6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65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54537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survive…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082151"/>
            <a:ext cx="7423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 droughts.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78" y="1828800"/>
            <a:ext cx="85459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temperature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10307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9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989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54537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survive…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082151"/>
            <a:ext cx="7423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 droughts.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78" y="1828800"/>
            <a:ext cx="85459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temperature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385863"/>
            <a:ext cx="526297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long periods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without food</a:t>
            </a:r>
          </a:p>
        </p:txBody>
      </p:sp>
    </p:spTree>
    <p:extLst>
      <p:ext uri="{BB962C8B-B14F-4D97-AF65-F5344CB8AC3E}">
        <p14:creationId xmlns:p14="http://schemas.microsoft.com/office/powerpoint/2010/main" val="4270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90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90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9013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54537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survive…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082151"/>
            <a:ext cx="7423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 droughts.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78" y="1828800"/>
            <a:ext cx="85459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temperature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953000"/>
            <a:ext cx="754725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lay thousands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 eggs…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385863"/>
            <a:ext cx="526297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long periods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without food</a:t>
            </a:r>
          </a:p>
        </p:txBody>
      </p:sp>
    </p:spTree>
    <p:extLst>
      <p:ext uri="{BB962C8B-B14F-4D97-AF65-F5344CB8AC3E}">
        <p14:creationId xmlns:p14="http://schemas.microsoft.com/office/powerpoint/2010/main" val="23547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24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25" name="AutoShape 5"/>
          <p:cNvSpPr>
            <a:spLocks noChangeArrowheads="1"/>
          </p:cNvSpPr>
          <p:nvPr/>
        </p:nvSpPr>
        <p:spPr bwMode="auto">
          <a:xfrm>
            <a:off x="1219200" y="25908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26" name="AutoShape 6"/>
          <p:cNvSpPr>
            <a:spLocks noChangeArrowheads="1"/>
          </p:cNvSpPr>
          <p:nvPr/>
        </p:nvSpPr>
        <p:spPr bwMode="auto">
          <a:xfrm rot="10800000">
            <a:off x="5410200" y="25908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27" name="Text Box 7"/>
          <p:cNvSpPr txBox="1">
            <a:spLocks noChangeArrowheads="1"/>
          </p:cNvSpPr>
          <p:nvPr/>
        </p:nvSpPr>
        <p:spPr bwMode="auto">
          <a:xfrm>
            <a:off x="2971800" y="1371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798728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798729" name="Text Box 9"/>
          <p:cNvSpPr txBox="1">
            <a:spLocks noChangeArrowheads="1"/>
          </p:cNvSpPr>
          <p:nvPr/>
        </p:nvSpPr>
        <p:spPr bwMode="auto">
          <a:xfrm>
            <a:off x="0" y="1676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066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00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00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0037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54537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survive…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082151"/>
            <a:ext cx="7423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 droughts.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78" y="1828800"/>
            <a:ext cx="85459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Extreme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temperature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953000"/>
            <a:ext cx="754725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lay thousands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 eggs…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385863"/>
            <a:ext cx="526297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long periods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99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without food</a:t>
            </a:r>
          </a:p>
        </p:txBody>
      </p:sp>
      <p:sp>
        <p:nvSpPr>
          <p:cNvPr id="300043" name="Explosion 1 9"/>
          <p:cNvSpPr>
            <a:spLocks noChangeArrowheads="1"/>
          </p:cNvSpPr>
          <p:nvPr/>
        </p:nvSpPr>
        <p:spPr bwMode="auto">
          <a:xfrm>
            <a:off x="-304800" y="1219200"/>
            <a:ext cx="5486400" cy="4611688"/>
          </a:xfrm>
          <a:prstGeom prst="irregularSeal1">
            <a:avLst/>
          </a:prstGeom>
          <a:solidFill>
            <a:schemeClr val="bg1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4" name="TextBox 10"/>
          <p:cNvSpPr txBox="1">
            <a:spLocks noChangeArrowheads="1"/>
          </p:cNvSpPr>
          <p:nvPr/>
        </p:nvSpPr>
        <p:spPr bwMode="auto">
          <a:xfrm rot="-821114">
            <a:off x="787400" y="2570163"/>
            <a:ext cx="31416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>
                <a:solidFill>
                  <a:srgbClr val="FFFF99"/>
                </a:solidFill>
              </a:rPr>
              <a:t>That can survive for long periods of time through drought and extreme temperature changes.</a:t>
            </a:r>
          </a:p>
        </p:txBody>
      </p:sp>
    </p:spTree>
    <p:extLst>
      <p:ext uri="{BB962C8B-B14F-4D97-AF65-F5344CB8AC3E}">
        <p14:creationId xmlns:p14="http://schemas.microsoft.com/office/powerpoint/2010/main" val="12239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http://www.bahr-el-jebel-safaris.com/image/40175293_scaled_300x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60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9" name="Rectangle 4"/>
          <p:cNvSpPr>
            <a:spLocks noChangeArrowheads="1"/>
          </p:cNvSpPr>
          <p:nvPr/>
        </p:nvSpPr>
        <p:spPr bwMode="auto">
          <a:xfrm>
            <a:off x="8001000" y="5753100"/>
            <a:ext cx="533400" cy="3810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1060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616575"/>
            <a:ext cx="876300" cy="6556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http://www.bahr-el-jebel-safaris.com/image/40175293_scaled_300x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60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3" name="Rectangle 4"/>
          <p:cNvSpPr>
            <a:spLocks noChangeArrowheads="1"/>
          </p:cNvSpPr>
          <p:nvPr/>
        </p:nvSpPr>
        <p:spPr bwMode="auto">
          <a:xfrm>
            <a:off x="8001000" y="5753100"/>
            <a:ext cx="533400" cy="3810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084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616575"/>
            <a:ext cx="876300" cy="6556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8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85800"/>
            <a:ext cx="3430587" cy="2184400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http://www.bahr-el-jebel-safaris.com/image/40175293_scaled_300x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60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7" name="Rectangle 4"/>
          <p:cNvSpPr>
            <a:spLocks noChangeArrowheads="1"/>
          </p:cNvSpPr>
          <p:nvPr/>
        </p:nvSpPr>
        <p:spPr bwMode="auto">
          <a:xfrm>
            <a:off x="8001000" y="5753100"/>
            <a:ext cx="533400" cy="3810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3108" name="Picture 2" descr="https://encrypted-tbn2.gstatic.com/images?q=tbn:ANd9GcRmPRt9E3jGgMhdCho1_9DuTbV5N8tkoA2yxPsCXjtUcWWMEm0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616575"/>
            <a:ext cx="876300" cy="6556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85800"/>
            <a:ext cx="3430587" cy="2184400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3110" name="Freeform 1"/>
          <p:cNvSpPr>
            <a:spLocks/>
          </p:cNvSpPr>
          <p:nvPr/>
        </p:nvSpPr>
        <p:spPr bwMode="auto">
          <a:xfrm>
            <a:off x="5073650" y="668338"/>
            <a:ext cx="2314575" cy="3224212"/>
          </a:xfrm>
          <a:custGeom>
            <a:avLst/>
            <a:gdLst/>
            <a:ahLst/>
            <a:cxnLst/>
            <a:rect l="0" t="0" r="r" b="b"/>
            <a:pathLst>
              <a:path w="2313523" h="3224743">
                <a:moveTo>
                  <a:pt x="5746" y="1364343"/>
                </a:moveTo>
                <a:cubicBezTo>
                  <a:pt x="22679" y="1393371"/>
                  <a:pt x="103100" y="1369896"/>
                  <a:pt x="150889" y="1378857"/>
                </a:cubicBezTo>
                <a:cubicBezTo>
                  <a:pt x="180964" y="1384496"/>
                  <a:pt x="208946" y="1398210"/>
                  <a:pt x="237975" y="1407886"/>
                </a:cubicBezTo>
                <a:lnTo>
                  <a:pt x="281517" y="1422400"/>
                </a:lnTo>
                <a:lnTo>
                  <a:pt x="455689" y="1480457"/>
                </a:lnTo>
                <a:lnTo>
                  <a:pt x="499232" y="1494972"/>
                </a:lnTo>
                <a:cubicBezTo>
                  <a:pt x="513746" y="1499810"/>
                  <a:pt x="529091" y="1502644"/>
                  <a:pt x="542775" y="1509486"/>
                </a:cubicBezTo>
                <a:cubicBezTo>
                  <a:pt x="562127" y="1519162"/>
                  <a:pt x="580743" y="1530478"/>
                  <a:pt x="600832" y="1538514"/>
                </a:cubicBezTo>
                <a:cubicBezTo>
                  <a:pt x="629242" y="1549878"/>
                  <a:pt x="658889" y="1557867"/>
                  <a:pt x="687917" y="1567543"/>
                </a:cubicBezTo>
                <a:lnTo>
                  <a:pt x="775003" y="1596572"/>
                </a:lnTo>
                <a:lnTo>
                  <a:pt x="818546" y="1611086"/>
                </a:lnTo>
                <a:lnTo>
                  <a:pt x="862089" y="1625600"/>
                </a:lnTo>
                <a:cubicBezTo>
                  <a:pt x="939491" y="1741706"/>
                  <a:pt x="837904" y="1601418"/>
                  <a:pt x="934660" y="1698172"/>
                </a:cubicBezTo>
                <a:cubicBezTo>
                  <a:pt x="1031423" y="1794934"/>
                  <a:pt x="891116" y="1693332"/>
                  <a:pt x="1007232" y="1770743"/>
                </a:cubicBezTo>
                <a:cubicBezTo>
                  <a:pt x="1026584" y="1799772"/>
                  <a:pt x="1054257" y="1824731"/>
                  <a:pt x="1065289" y="1857829"/>
                </a:cubicBezTo>
                <a:cubicBezTo>
                  <a:pt x="1085319" y="1917921"/>
                  <a:pt x="1071316" y="1888642"/>
                  <a:pt x="1108832" y="1944914"/>
                </a:cubicBezTo>
                <a:lnTo>
                  <a:pt x="1137860" y="1857829"/>
                </a:lnTo>
                <a:cubicBezTo>
                  <a:pt x="1142698" y="1843315"/>
                  <a:pt x="1139645" y="1822773"/>
                  <a:pt x="1152375" y="1814286"/>
                </a:cubicBezTo>
                <a:lnTo>
                  <a:pt x="1195917" y="1785257"/>
                </a:lnTo>
                <a:cubicBezTo>
                  <a:pt x="1215270" y="1790095"/>
                  <a:pt x="1236655" y="1789875"/>
                  <a:pt x="1253975" y="1799772"/>
                </a:cubicBezTo>
                <a:cubicBezTo>
                  <a:pt x="1294449" y="1822900"/>
                  <a:pt x="1299221" y="1854067"/>
                  <a:pt x="1326546" y="1886857"/>
                </a:cubicBezTo>
                <a:cubicBezTo>
                  <a:pt x="1339687" y="1902626"/>
                  <a:pt x="1356948" y="1914631"/>
                  <a:pt x="1370089" y="1930400"/>
                </a:cubicBezTo>
                <a:cubicBezTo>
                  <a:pt x="1381256" y="1943801"/>
                  <a:pt x="1387528" y="1960905"/>
                  <a:pt x="1399117" y="1973943"/>
                </a:cubicBezTo>
                <a:cubicBezTo>
                  <a:pt x="1471423" y="2055288"/>
                  <a:pt x="1463566" y="2045938"/>
                  <a:pt x="1529746" y="2090057"/>
                </a:cubicBezTo>
                <a:cubicBezTo>
                  <a:pt x="1575748" y="2159059"/>
                  <a:pt x="1542227" y="2128084"/>
                  <a:pt x="1645860" y="2162629"/>
                </a:cubicBezTo>
                <a:lnTo>
                  <a:pt x="1689403" y="2177143"/>
                </a:lnTo>
                <a:cubicBezTo>
                  <a:pt x="1728744" y="2169275"/>
                  <a:pt x="1777041" y="2169195"/>
                  <a:pt x="1805517" y="2133600"/>
                </a:cubicBezTo>
                <a:cubicBezTo>
                  <a:pt x="1861813" y="2063229"/>
                  <a:pt x="1768575" y="2107209"/>
                  <a:pt x="1863575" y="2075543"/>
                </a:cubicBezTo>
                <a:cubicBezTo>
                  <a:pt x="1868413" y="2061029"/>
                  <a:pt x="1867271" y="2042818"/>
                  <a:pt x="1878089" y="2032000"/>
                </a:cubicBezTo>
                <a:cubicBezTo>
                  <a:pt x="1919251" y="1990838"/>
                  <a:pt x="1949444" y="2038345"/>
                  <a:pt x="1979689" y="2061029"/>
                </a:cubicBezTo>
                <a:cubicBezTo>
                  <a:pt x="1981184" y="2064767"/>
                  <a:pt x="2019982" y="2157646"/>
                  <a:pt x="2023232" y="2177143"/>
                </a:cubicBezTo>
                <a:cubicBezTo>
                  <a:pt x="2030435" y="2220358"/>
                  <a:pt x="2031956" y="2264345"/>
                  <a:pt x="2037746" y="2307772"/>
                </a:cubicBezTo>
                <a:cubicBezTo>
                  <a:pt x="2045175" y="2363490"/>
                  <a:pt x="2055827" y="2412694"/>
                  <a:pt x="2066775" y="2467429"/>
                </a:cubicBezTo>
                <a:cubicBezTo>
                  <a:pt x="2064005" y="2503433"/>
                  <a:pt x="2069074" y="2637001"/>
                  <a:pt x="2037746" y="2699657"/>
                </a:cubicBezTo>
                <a:cubicBezTo>
                  <a:pt x="2029945" y="2715259"/>
                  <a:pt x="2019884" y="2729799"/>
                  <a:pt x="2008717" y="2743200"/>
                </a:cubicBezTo>
                <a:cubicBezTo>
                  <a:pt x="1995577" y="2758969"/>
                  <a:pt x="1979689" y="2772229"/>
                  <a:pt x="1965175" y="2786743"/>
                </a:cubicBezTo>
                <a:cubicBezTo>
                  <a:pt x="1928345" y="2897232"/>
                  <a:pt x="1942147" y="2843824"/>
                  <a:pt x="1921632" y="2946400"/>
                </a:cubicBezTo>
                <a:cubicBezTo>
                  <a:pt x="1924079" y="2968424"/>
                  <a:pt x="1917416" y="3090722"/>
                  <a:pt x="1965175" y="3120572"/>
                </a:cubicBezTo>
                <a:cubicBezTo>
                  <a:pt x="1991123" y="3136789"/>
                  <a:pt x="2023232" y="3139924"/>
                  <a:pt x="2052260" y="3149600"/>
                </a:cubicBezTo>
                <a:lnTo>
                  <a:pt x="2095803" y="3164114"/>
                </a:lnTo>
                <a:cubicBezTo>
                  <a:pt x="2197403" y="3231848"/>
                  <a:pt x="2163537" y="3251201"/>
                  <a:pt x="2211917" y="3178629"/>
                </a:cubicBezTo>
                <a:cubicBezTo>
                  <a:pt x="2216755" y="3072191"/>
                  <a:pt x="2215278" y="2965277"/>
                  <a:pt x="2226432" y="2859314"/>
                </a:cubicBezTo>
                <a:cubicBezTo>
                  <a:pt x="2228034" y="2844099"/>
                  <a:pt x="2230128" y="2892039"/>
                  <a:pt x="2240946" y="2902857"/>
                </a:cubicBezTo>
                <a:cubicBezTo>
                  <a:pt x="2251764" y="2913675"/>
                  <a:pt x="2269975" y="2912534"/>
                  <a:pt x="2284489" y="2917372"/>
                </a:cubicBezTo>
                <a:cubicBezTo>
                  <a:pt x="2289327" y="2931886"/>
                  <a:pt x="2283704" y="2960914"/>
                  <a:pt x="2299003" y="2960914"/>
                </a:cubicBezTo>
                <a:cubicBezTo>
                  <a:pt x="2314302" y="2960914"/>
                  <a:pt x="2313517" y="2932671"/>
                  <a:pt x="2313517" y="2917372"/>
                </a:cubicBezTo>
                <a:cubicBezTo>
                  <a:pt x="2313517" y="2897424"/>
                  <a:pt x="2304483" y="2878495"/>
                  <a:pt x="2299003" y="2859314"/>
                </a:cubicBezTo>
                <a:cubicBezTo>
                  <a:pt x="2294800" y="2844604"/>
                  <a:pt x="2288692" y="2830482"/>
                  <a:pt x="2284489" y="2815772"/>
                </a:cubicBezTo>
                <a:cubicBezTo>
                  <a:pt x="2279009" y="2796591"/>
                  <a:pt x="2275707" y="2776821"/>
                  <a:pt x="2269975" y="2757714"/>
                </a:cubicBezTo>
                <a:cubicBezTo>
                  <a:pt x="2261183" y="2728406"/>
                  <a:pt x="2250622" y="2699657"/>
                  <a:pt x="2240946" y="2670629"/>
                </a:cubicBezTo>
                <a:cubicBezTo>
                  <a:pt x="2236108" y="2656115"/>
                  <a:pt x="2228947" y="2642177"/>
                  <a:pt x="2226432" y="2627086"/>
                </a:cubicBezTo>
                <a:lnTo>
                  <a:pt x="2211917" y="2540000"/>
                </a:lnTo>
                <a:cubicBezTo>
                  <a:pt x="2207079" y="2481943"/>
                  <a:pt x="2201037" y="2423974"/>
                  <a:pt x="2197403" y="2365829"/>
                </a:cubicBezTo>
                <a:cubicBezTo>
                  <a:pt x="2191360" y="2269135"/>
                  <a:pt x="2191282" y="2172062"/>
                  <a:pt x="2182889" y="2075543"/>
                </a:cubicBezTo>
                <a:cubicBezTo>
                  <a:pt x="2181564" y="2060301"/>
                  <a:pt x="2171694" y="2046935"/>
                  <a:pt x="2168375" y="2032000"/>
                </a:cubicBezTo>
                <a:cubicBezTo>
                  <a:pt x="2161991" y="2003272"/>
                  <a:pt x="2158698" y="1973943"/>
                  <a:pt x="2153860" y="1944914"/>
                </a:cubicBezTo>
                <a:cubicBezTo>
                  <a:pt x="2149022" y="1959428"/>
                  <a:pt x="2143057" y="1973614"/>
                  <a:pt x="2139346" y="1988457"/>
                </a:cubicBezTo>
                <a:cubicBezTo>
                  <a:pt x="2133363" y="2012390"/>
                  <a:pt x="2144568" y="2046227"/>
                  <a:pt x="2124832" y="2061029"/>
                </a:cubicBezTo>
                <a:cubicBezTo>
                  <a:pt x="2110877" y="2071496"/>
                  <a:pt x="2095803" y="2041676"/>
                  <a:pt x="2081289" y="2032000"/>
                </a:cubicBezTo>
                <a:cubicBezTo>
                  <a:pt x="2051990" y="1944103"/>
                  <a:pt x="2029432" y="1916980"/>
                  <a:pt x="2066775" y="1814286"/>
                </a:cubicBezTo>
                <a:cubicBezTo>
                  <a:pt x="2072736" y="1797892"/>
                  <a:pt x="2095803" y="1794933"/>
                  <a:pt x="2110317" y="1785257"/>
                </a:cubicBezTo>
                <a:cubicBezTo>
                  <a:pt x="2105479" y="1727200"/>
                  <a:pt x="2105380" y="1668552"/>
                  <a:pt x="2095803" y="1611086"/>
                </a:cubicBezTo>
                <a:cubicBezTo>
                  <a:pt x="2090773" y="1580903"/>
                  <a:pt x="2092235" y="1540973"/>
                  <a:pt x="2066775" y="1524000"/>
                </a:cubicBezTo>
                <a:lnTo>
                  <a:pt x="2023232" y="1494972"/>
                </a:lnTo>
                <a:cubicBezTo>
                  <a:pt x="1953355" y="1390158"/>
                  <a:pt x="2007826" y="1487399"/>
                  <a:pt x="1979689" y="1248229"/>
                </a:cubicBezTo>
                <a:cubicBezTo>
                  <a:pt x="1977901" y="1233034"/>
                  <a:pt x="1969378" y="1219397"/>
                  <a:pt x="1965175" y="1204686"/>
                </a:cubicBezTo>
                <a:cubicBezTo>
                  <a:pt x="1959695" y="1185506"/>
                  <a:pt x="1956392" y="1165736"/>
                  <a:pt x="1950660" y="1146629"/>
                </a:cubicBezTo>
                <a:cubicBezTo>
                  <a:pt x="1897655" y="969945"/>
                  <a:pt x="1940573" y="1135301"/>
                  <a:pt x="1907117" y="1001486"/>
                </a:cubicBezTo>
                <a:cubicBezTo>
                  <a:pt x="1899230" y="891068"/>
                  <a:pt x="1893812" y="777722"/>
                  <a:pt x="1878089" y="667657"/>
                </a:cubicBezTo>
                <a:cubicBezTo>
                  <a:pt x="1874600" y="643236"/>
                  <a:pt x="1867631" y="619420"/>
                  <a:pt x="1863575" y="595086"/>
                </a:cubicBezTo>
                <a:cubicBezTo>
                  <a:pt x="1854677" y="541698"/>
                  <a:pt x="1849203" y="474655"/>
                  <a:pt x="1834546" y="420914"/>
                </a:cubicBezTo>
                <a:cubicBezTo>
                  <a:pt x="1826495" y="391394"/>
                  <a:pt x="1805517" y="333829"/>
                  <a:pt x="1805517" y="333829"/>
                </a:cubicBezTo>
                <a:cubicBezTo>
                  <a:pt x="1810355" y="270934"/>
                  <a:pt x="1820032" y="208224"/>
                  <a:pt x="1820032" y="145143"/>
                </a:cubicBezTo>
                <a:cubicBezTo>
                  <a:pt x="1820032" y="129843"/>
                  <a:pt x="1815075" y="113547"/>
                  <a:pt x="1805517" y="101600"/>
                </a:cubicBezTo>
                <a:cubicBezTo>
                  <a:pt x="1794620" y="87979"/>
                  <a:pt x="1776489" y="82248"/>
                  <a:pt x="1761975" y="72572"/>
                </a:cubicBezTo>
                <a:cubicBezTo>
                  <a:pt x="1757137" y="87086"/>
                  <a:pt x="1747460" y="100815"/>
                  <a:pt x="1747460" y="116114"/>
                </a:cubicBezTo>
                <a:cubicBezTo>
                  <a:pt x="1747460" y="254389"/>
                  <a:pt x="1754974" y="254768"/>
                  <a:pt x="1791003" y="362857"/>
                </a:cubicBezTo>
                <a:cubicBezTo>
                  <a:pt x="1839777" y="509181"/>
                  <a:pt x="1765361" y="282222"/>
                  <a:pt x="1820032" y="464457"/>
                </a:cubicBezTo>
                <a:cubicBezTo>
                  <a:pt x="1820057" y="464542"/>
                  <a:pt x="1856304" y="573273"/>
                  <a:pt x="1863575" y="595086"/>
                </a:cubicBezTo>
                <a:cubicBezTo>
                  <a:pt x="1868413" y="609600"/>
                  <a:pt x="1875574" y="623538"/>
                  <a:pt x="1878089" y="638629"/>
                </a:cubicBezTo>
                <a:lnTo>
                  <a:pt x="1892603" y="725714"/>
                </a:lnTo>
                <a:cubicBezTo>
                  <a:pt x="1897441" y="948267"/>
                  <a:pt x="1907117" y="1170767"/>
                  <a:pt x="1907117" y="1393372"/>
                </a:cubicBezTo>
                <a:cubicBezTo>
                  <a:pt x="1907117" y="1432378"/>
                  <a:pt x="1900776" y="1471346"/>
                  <a:pt x="1892603" y="1509486"/>
                </a:cubicBezTo>
                <a:cubicBezTo>
                  <a:pt x="1886192" y="1539406"/>
                  <a:pt x="1863575" y="1596572"/>
                  <a:pt x="1863575" y="1596572"/>
                </a:cubicBezTo>
                <a:cubicBezTo>
                  <a:pt x="1858737" y="1635277"/>
                  <a:pt x="1859323" y="1675055"/>
                  <a:pt x="1849060" y="1712686"/>
                </a:cubicBezTo>
                <a:cubicBezTo>
                  <a:pt x="1844470" y="1729515"/>
                  <a:pt x="1837323" y="1753924"/>
                  <a:pt x="1820032" y="1756229"/>
                </a:cubicBezTo>
                <a:cubicBezTo>
                  <a:pt x="1757504" y="1764566"/>
                  <a:pt x="1694241" y="1746552"/>
                  <a:pt x="1631346" y="1741714"/>
                </a:cubicBezTo>
                <a:lnTo>
                  <a:pt x="1573289" y="1567543"/>
                </a:lnTo>
                <a:cubicBezTo>
                  <a:pt x="1568451" y="1553029"/>
                  <a:pt x="1569593" y="1534818"/>
                  <a:pt x="1558775" y="1524000"/>
                </a:cubicBezTo>
                <a:cubicBezTo>
                  <a:pt x="1544261" y="1509486"/>
                  <a:pt x="1528373" y="1496226"/>
                  <a:pt x="1515232" y="1480457"/>
                </a:cubicBezTo>
                <a:cubicBezTo>
                  <a:pt x="1504065" y="1467056"/>
                  <a:pt x="1498538" y="1449249"/>
                  <a:pt x="1486203" y="1436914"/>
                </a:cubicBezTo>
                <a:cubicBezTo>
                  <a:pt x="1473868" y="1424579"/>
                  <a:pt x="1457174" y="1417562"/>
                  <a:pt x="1442660" y="1407886"/>
                </a:cubicBezTo>
                <a:cubicBezTo>
                  <a:pt x="1423308" y="1378857"/>
                  <a:pt x="1395635" y="1353898"/>
                  <a:pt x="1384603" y="1320800"/>
                </a:cubicBezTo>
                <a:lnTo>
                  <a:pt x="1355575" y="1233714"/>
                </a:lnTo>
                <a:cubicBezTo>
                  <a:pt x="1350737" y="1219200"/>
                  <a:pt x="1344770" y="1205014"/>
                  <a:pt x="1341060" y="1190172"/>
                </a:cubicBezTo>
                <a:cubicBezTo>
                  <a:pt x="1336222" y="1170819"/>
                  <a:pt x="1334404" y="1150449"/>
                  <a:pt x="1326546" y="1132114"/>
                </a:cubicBezTo>
                <a:cubicBezTo>
                  <a:pt x="1307470" y="1087605"/>
                  <a:pt x="1284741" y="1081949"/>
                  <a:pt x="1253975" y="1045029"/>
                </a:cubicBezTo>
                <a:cubicBezTo>
                  <a:pt x="1203475" y="984428"/>
                  <a:pt x="1252883" y="1010798"/>
                  <a:pt x="1181403" y="986972"/>
                </a:cubicBezTo>
                <a:cubicBezTo>
                  <a:pt x="1166889" y="977296"/>
                  <a:pt x="1150195" y="970278"/>
                  <a:pt x="1137860" y="957943"/>
                </a:cubicBezTo>
                <a:cubicBezTo>
                  <a:pt x="1125525" y="945608"/>
                  <a:pt x="1121960" y="925887"/>
                  <a:pt x="1108832" y="914400"/>
                </a:cubicBezTo>
                <a:cubicBezTo>
                  <a:pt x="1082576" y="891426"/>
                  <a:pt x="1050775" y="875695"/>
                  <a:pt x="1021746" y="856343"/>
                </a:cubicBezTo>
                <a:cubicBezTo>
                  <a:pt x="1007232" y="846667"/>
                  <a:pt x="994752" y="832830"/>
                  <a:pt x="978203" y="827314"/>
                </a:cubicBezTo>
                <a:lnTo>
                  <a:pt x="891117" y="798286"/>
                </a:lnTo>
                <a:cubicBezTo>
                  <a:pt x="856943" y="695763"/>
                  <a:pt x="838794" y="680096"/>
                  <a:pt x="876603" y="551543"/>
                </a:cubicBezTo>
                <a:cubicBezTo>
                  <a:pt x="886447" y="518073"/>
                  <a:pt x="934660" y="464457"/>
                  <a:pt x="934660" y="464457"/>
                </a:cubicBezTo>
                <a:cubicBezTo>
                  <a:pt x="929822" y="396724"/>
                  <a:pt x="936616" y="327135"/>
                  <a:pt x="920146" y="261257"/>
                </a:cubicBezTo>
                <a:cubicBezTo>
                  <a:pt x="911684" y="227411"/>
                  <a:pt x="862089" y="174172"/>
                  <a:pt x="862089" y="174172"/>
                </a:cubicBezTo>
                <a:cubicBezTo>
                  <a:pt x="833834" y="89404"/>
                  <a:pt x="869683" y="167251"/>
                  <a:pt x="804032" y="101600"/>
                </a:cubicBezTo>
                <a:cubicBezTo>
                  <a:pt x="753715" y="51283"/>
                  <a:pt x="801129" y="59993"/>
                  <a:pt x="731460" y="29029"/>
                </a:cubicBezTo>
                <a:cubicBezTo>
                  <a:pt x="703499" y="16602"/>
                  <a:pt x="644375" y="0"/>
                  <a:pt x="644375" y="0"/>
                </a:cubicBezTo>
                <a:cubicBezTo>
                  <a:pt x="591156" y="4838"/>
                  <a:pt x="535793" y="-1202"/>
                  <a:pt x="484717" y="14514"/>
                </a:cubicBezTo>
                <a:cubicBezTo>
                  <a:pt x="468044" y="19644"/>
                  <a:pt x="463490" y="42455"/>
                  <a:pt x="455689" y="58057"/>
                </a:cubicBezTo>
                <a:cubicBezTo>
                  <a:pt x="395603" y="178233"/>
                  <a:pt x="495333" y="20364"/>
                  <a:pt x="412146" y="145143"/>
                </a:cubicBezTo>
                <a:cubicBezTo>
                  <a:pt x="378426" y="246301"/>
                  <a:pt x="371938" y="222491"/>
                  <a:pt x="397632" y="333829"/>
                </a:cubicBezTo>
                <a:cubicBezTo>
                  <a:pt x="404512" y="363644"/>
                  <a:pt x="426660" y="420914"/>
                  <a:pt x="426660" y="420914"/>
                </a:cubicBezTo>
                <a:cubicBezTo>
                  <a:pt x="429948" y="486669"/>
                  <a:pt x="389613" y="674152"/>
                  <a:pt x="470203" y="754743"/>
                </a:cubicBezTo>
                <a:cubicBezTo>
                  <a:pt x="482538" y="767078"/>
                  <a:pt x="499232" y="774096"/>
                  <a:pt x="513746" y="783772"/>
                </a:cubicBezTo>
                <a:cubicBezTo>
                  <a:pt x="508908" y="812800"/>
                  <a:pt x="512393" y="844535"/>
                  <a:pt x="499232" y="870857"/>
                </a:cubicBezTo>
                <a:cubicBezTo>
                  <a:pt x="487977" y="893367"/>
                  <a:pt x="432755" y="907530"/>
                  <a:pt x="412146" y="914400"/>
                </a:cubicBezTo>
                <a:cubicBezTo>
                  <a:pt x="397632" y="924076"/>
                  <a:pt x="384205" y="935628"/>
                  <a:pt x="368603" y="943429"/>
                </a:cubicBezTo>
                <a:cubicBezTo>
                  <a:pt x="354919" y="950271"/>
                  <a:pt x="339122" y="951916"/>
                  <a:pt x="325060" y="957943"/>
                </a:cubicBezTo>
                <a:cubicBezTo>
                  <a:pt x="305173" y="966466"/>
                  <a:pt x="285789" y="976237"/>
                  <a:pt x="267003" y="986972"/>
                </a:cubicBezTo>
                <a:cubicBezTo>
                  <a:pt x="188225" y="1031988"/>
                  <a:pt x="259747" y="1003904"/>
                  <a:pt x="179917" y="1030514"/>
                </a:cubicBezTo>
                <a:cubicBezTo>
                  <a:pt x="160565" y="1059543"/>
                  <a:pt x="146530" y="1092930"/>
                  <a:pt x="121860" y="1117600"/>
                </a:cubicBezTo>
                <a:cubicBezTo>
                  <a:pt x="94514" y="1144946"/>
                  <a:pt x="65455" y="1168311"/>
                  <a:pt x="49289" y="1204686"/>
                </a:cubicBezTo>
                <a:cubicBezTo>
                  <a:pt x="11080" y="1290656"/>
                  <a:pt x="-11187" y="1335315"/>
                  <a:pt x="5746" y="1364343"/>
                </a:cubicBez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4229" y="2967335"/>
            <a:ext cx="8335552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Most vulnerable</a:t>
            </a:r>
          </a:p>
          <a:p>
            <a:pPr>
              <a:defRPr/>
            </a:pPr>
            <a:r>
              <a:rPr lang="en-US" sz="800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extinction</a:t>
            </a:r>
          </a:p>
        </p:txBody>
      </p:sp>
    </p:spTree>
    <p:extLst>
      <p:ext uri="{BB962C8B-B14F-4D97-AF65-F5344CB8AC3E}">
        <p14:creationId xmlns:p14="http://schemas.microsoft.com/office/powerpoint/2010/main" val="39958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/>
          <a:lstStyle/>
          <a:p>
            <a:r>
              <a:rPr lang="en-US" dirty="0" smtClean="0"/>
              <a:t>Video Link! (Optional) Hank explains mass extinctions.</a:t>
            </a: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Preview for language</a:t>
            </a:r>
          </a:p>
          <a:p>
            <a:pPr lvl="1"/>
            <a:r>
              <a:rPr lang="en-US" dirty="0">
                <a:hlinkClick r:id="rId2"/>
              </a:rPr>
              <a:t>http://www.youtube.com/watch?v=FlUes_NPa6M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5344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579247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WordArt 2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287747" name="WordArt 3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8077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Hundreds of more slides,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activities, video links, 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homework package, lesson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notes, review games,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rubrics, and much more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full version of this unit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and larger curriculum.</a:t>
            </a:r>
          </a:p>
        </p:txBody>
      </p:sp>
    </p:spTree>
    <p:extLst>
      <p:ext uri="{BB962C8B-B14F-4D97-AF65-F5344CB8AC3E}">
        <p14:creationId xmlns:p14="http://schemas.microsoft.com/office/powerpoint/2010/main" val="24808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33"/>
                </a:solidFill>
              </a:rPr>
              <a:t>RED SLIDE: These are notes that are very important and should be recorded in your science journal.</a:t>
            </a:r>
          </a:p>
          <a:p>
            <a:pPr eaLnBrk="1" hangingPunct="1"/>
            <a:r>
              <a:rPr lang="en-US" smtClean="0">
                <a:solidFill>
                  <a:srgbClr val="B2B2B2"/>
                </a:solidFill>
              </a:rPr>
              <a:t>BLACK SLIDE:</a:t>
            </a:r>
            <a:r>
              <a:rPr lang="en-US" smtClean="0"/>
              <a:t> Pay attention, follow directions, complete projects as described  and answer required questions neatly.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04800" y="3581400"/>
            <a:ext cx="4038600" cy="2971800"/>
          </a:xfrm>
          <a:prstGeom prst="rect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876800" y="3581400"/>
            <a:ext cx="4038600" cy="29718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800" b="1"/>
              <a:t>Copyright © 2010 Ryan P. Murphy</a:t>
            </a:r>
            <a:endParaRPr lang="en-US" sz="3200">
              <a:latin typeface="Tahoma" pitchFamily="34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38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33400" y="3810000"/>
            <a:ext cx="3505200" cy="24384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9748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749" name="AutoShape 5"/>
          <p:cNvSpPr>
            <a:spLocks noChangeArrowheads="1"/>
          </p:cNvSpPr>
          <p:nvPr/>
        </p:nvSpPr>
        <p:spPr bwMode="auto">
          <a:xfrm>
            <a:off x="0" y="25146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50" name="AutoShape 6"/>
          <p:cNvSpPr>
            <a:spLocks noChangeArrowheads="1"/>
          </p:cNvSpPr>
          <p:nvPr/>
        </p:nvSpPr>
        <p:spPr bwMode="auto">
          <a:xfrm rot="10800000">
            <a:off x="6705600" y="26670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51" name="Text Box 7"/>
          <p:cNvSpPr txBox="1">
            <a:spLocks noChangeArrowheads="1"/>
          </p:cNvSpPr>
          <p:nvPr/>
        </p:nvSpPr>
        <p:spPr bwMode="auto">
          <a:xfrm>
            <a:off x="2971800" y="1371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799752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799753" name="Text Box 9"/>
          <p:cNvSpPr txBox="1">
            <a:spLocks noChangeArrowheads="1"/>
          </p:cNvSpPr>
          <p:nvPr/>
        </p:nvSpPr>
        <p:spPr bwMode="auto">
          <a:xfrm>
            <a:off x="0" y="1676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99754" name="Text Box 10"/>
          <p:cNvSpPr txBox="1">
            <a:spLocks noChangeArrowheads="1"/>
          </p:cNvSpPr>
          <p:nvPr/>
        </p:nvSpPr>
        <p:spPr bwMode="auto">
          <a:xfrm>
            <a:off x="152400" y="1828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Older</a:t>
            </a:r>
          </a:p>
        </p:txBody>
      </p:sp>
      <p:sp>
        <p:nvSpPr>
          <p:cNvPr id="799755" name="Text Box 11"/>
          <p:cNvSpPr txBox="1">
            <a:spLocks noChangeArrowheads="1"/>
          </p:cNvSpPr>
          <p:nvPr/>
        </p:nvSpPr>
        <p:spPr bwMode="auto">
          <a:xfrm>
            <a:off x="7543800" y="1752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Older</a:t>
            </a:r>
          </a:p>
        </p:txBody>
      </p:sp>
    </p:spTree>
    <p:extLst>
      <p:ext uri="{BB962C8B-B14F-4D97-AF65-F5344CB8AC3E}">
        <p14:creationId xmlns:p14="http://schemas.microsoft.com/office/powerpoint/2010/main" val="39210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0772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0773" name="AutoShape 5"/>
          <p:cNvSpPr>
            <a:spLocks noChangeArrowheads="1"/>
          </p:cNvSpPr>
          <p:nvPr/>
        </p:nvSpPr>
        <p:spPr bwMode="auto">
          <a:xfrm>
            <a:off x="0" y="25146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0774" name="AutoShape 6"/>
          <p:cNvSpPr>
            <a:spLocks noChangeArrowheads="1"/>
          </p:cNvSpPr>
          <p:nvPr/>
        </p:nvSpPr>
        <p:spPr bwMode="auto">
          <a:xfrm rot="10800000">
            <a:off x="6705600" y="26670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2971800" y="1371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800777" name="Text Box 9"/>
          <p:cNvSpPr txBox="1">
            <a:spLocks noChangeArrowheads="1"/>
          </p:cNvSpPr>
          <p:nvPr/>
        </p:nvSpPr>
        <p:spPr bwMode="auto">
          <a:xfrm>
            <a:off x="0" y="1676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800778" name="Text Box 10"/>
          <p:cNvSpPr txBox="1">
            <a:spLocks noChangeArrowheads="1"/>
          </p:cNvSpPr>
          <p:nvPr/>
        </p:nvSpPr>
        <p:spPr bwMode="auto">
          <a:xfrm>
            <a:off x="152400" y="1828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Older</a:t>
            </a:r>
          </a:p>
        </p:txBody>
      </p:sp>
      <p:sp>
        <p:nvSpPr>
          <p:cNvPr id="800779" name="Text Box 11"/>
          <p:cNvSpPr txBox="1">
            <a:spLocks noChangeArrowheads="1"/>
          </p:cNvSpPr>
          <p:nvPr/>
        </p:nvSpPr>
        <p:spPr bwMode="auto">
          <a:xfrm>
            <a:off x="7543800" y="1752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Older</a:t>
            </a:r>
          </a:p>
        </p:txBody>
      </p:sp>
      <p:sp>
        <p:nvSpPr>
          <p:cNvPr id="800780" name="AutoShape 12"/>
          <p:cNvSpPr>
            <a:spLocks noChangeArrowheads="1"/>
          </p:cNvSpPr>
          <p:nvPr/>
        </p:nvSpPr>
        <p:spPr bwMode="auto">
          <a:xfrm rot="10800000">
            <a:off x="4800600" y="5105400"/>
            <a:ext cx="2971800" cy="4799013"/>
          </a:xfrm>
          <a:prstGeom prst="curvedLeftArrow">
            <a:avLst>
              <a:gd name="adj1" fmla="val 8889"/>
              <a:gd name="adj2" fmla="val 41186"/>
              <a:gd name="adj3" fmla="val 36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0781" name="AutoShape 13"/>
          <p:cNvSpPr>
            <a:spLocks noChangeArrowheads="1"/>
          </p:cNvSpPr>
          <p:nvPr/>
        </p:nvSpPr>
        <p:spPr bwMode="auto">
          <a:xfrm rot="10800000" flipH="1">
            <a:off x="2209800" y="5181600"/>
            <a:ext cx="2438400" cy="4799013"/>
          </a:xfrm>
          <a:prstGeom prst="curvedLeftArrow">
            <a:avLst>
              <a:gd name="adj1" fmla="val 10834"/>
              <a:gd name="adj2" fmla="val 50196"/>
              <a:gd name="adj3" fmla="val 36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1796" name="Picture 4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1797" name="AutoShape 5"/>
          <p:cNvSpPr>
            <a:spLocks noChangeArrowheads="1"/>
          </p:cNvSpPr>
          <p:nvPr/>
        </p:nvSpPr>
        <p:spPr bwMode="auto">
          <a:xfrm>
            <a:off x="0" y="25146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1798" name="AutoShape 6"/>
          <p:cNvSpPr>
            <a:spLocks noChangeArrowheads="1"/>
          </p:cNvSpPr>
          <p:nvPr/>
        </p:nvSpPr>
        <p:spPr bwMode="auto">
          <a:xfrm rot="10800000">
            <a:off x="6705600" y="26670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1799" name="Text Box 7"/>
          <p:cNvSpPr txBox="1">
            <a:spLocks noChangeArrowheads="1"/>
          </p:cNvSpPr>
          <p:nvPr/>
        </p:nvSpPr>
        <p:spPr bwMode="auto">
          <a:xfrm>
            <a:off x="2971800" y="1371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801800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Newer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0" y="1676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152400" y="1828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Older</a:t>
            </a:r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7543800" y="1752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Older</a:t>
            </a:r>
          </a:p>
        </p:txBody>
      </p:sp>
      <p:sp>
        <p:nvSpPr>
          <p:cNvPr id="801804" name="AutoShape 12"/>
          <p:cNvSpPr>
            <a:spLocks noChangeArrowheads="1"/>
          </p:cNvSpPr>
          <p:nvPr/>
        </p:nvSpPr>
        <p:spPr bwMode="auto">
          <a:xfrm rot="10800000">
            <a:off x="4800600" y="5105400"/>
            <a:ext cx="2971800" cy="4799013"/>
          </a:xfrm>
          <a:prstGeom prst="curvedLeftArrow">
            <a:avLst>
              <a:gd name="adj1" fmla="val 8889"/>
              <a:gd name="adj2" fmla="val 41186"/>
              <a:gd name="adj3" fmla="val 36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1805" name="AutoShape 13"/>
          <p:cNvSpPr>
            <a:spLocks noChangeArrowheads="1"/>
          </p:cNvSpPr>
          <p:nvPr/>
        </p:nvSpPr>
        <p:spPr bwMode="auto">
          <a:xfrm rot="10800000" flipH="1">
            <a:off x="2209800" y="5181600"/>
            <a:ext cx="2438400" cy="4799013"/>
          </a:xfrm>
          <a:prstGeom prst="curvedLeftArrow">
            <a:avLst>
              <a:gd name="adj1" fmla="val 10834"/>
              <a:gd name="adj2" fmla="val 50196"/>
              <a:gd name="adj3" fmla="val 36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1806" name="AutoShape 15"/>
          <p:cNvSpPr>
            <a:spLocks noChangeArrowheads="1"/>
          </p:cNvSpPr>
          <p:nvPr/>
        </p:nvSpPr>
        <p:spPr bwMode="auto">
          <a:xfrm>
            <a:off x="228600" y="4267200"/>
            <a:ext cx="609600" cy="1219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1807" name="Text Box 16"/>
          <p:cNvSpPr txBox="1">
            <a:spLocks noChangeArrowheads="1"/>
          </p:cNvSpPr>
          <p:nvPr/>
        </p:nvSpPr>
        <p:spPr bwMode="auto">
          <a:xfrm>
            <a:off x="533400" y="45720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4 miles thick</a:t>
            </a:r>
          </a:p>
        </p:txBody>
      </p:sp>
    </p:spTree>
    <p:extLst>
      <p:ext uri="{BB962C8B-B14F-4D97-AF65-F5344CB8AC3E}">
        <p14:creationId xmlns:p14="http://schemas.microsoft.com/office/powerpoint/2010/main" val="1768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6916" name="Picture 7" descr="Diverging Plate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7940" name="Picture 5" descr="iceland_rif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8964" name="Picture 4" descr="iceland_rif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65" name="AutoShape 5"/>
          <p:cNvSpPr>
            <a:spLocks noChangeArrowheads="1"/>
          </p:cNvSpPr>
          <p:nvPr/>
        </p:nvSpPr>
        <p:spPr bwMode="auto">
          <a:xfrm>
            <a:off x="0" y="1676400"/>
            <a:ext cx="1905000" cy="1600200"/>
          </a:xfrm>
          <a:prstGeom prst="leftArrow">
            <a:avLst>
              <a:gd name="adj1" fmla="val 50000"/>
              <a:gd name="adj2" fmla="val 29762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66" name="AutoShape 6"/>
          <p:cNvSpPr>
            <a:spLocks noChangeArrowheads="1"/>
          </p:cNvSpPr>
          <p:nvPr/>
        </p:nvSpPr>
        <p:spPr bwMode="auto">
          <a:xfrm rot="10800000">
            <a:off x="6781800" y="1981200"/>
            <a:ext cx="1905000" cy="1600200"/>
          </a:xfrm>
          <a:prstGeom prst="leftArrow">
            <a:avLst>
              <a:gd name="adj1" fmla="val 50000"/>
              <a:gd name="adj2" fmla="val 29762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3657600"/>
          </a:xfrm>
          <a:prstGeom prst="rect">
            <a:avLst/>
          </a:prstGeom>
          <a:noFill/>
          <a:ln w="7620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43" name="Picture 3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2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44" name="Line 4"/>
          <p:cNvSpPr>
            <a:spLocks noChangeShapeType="1"/>
          </p:cNvSpPr>
          <p:nvPr/>
        </p:nvSpPr>
        <p:spPr bwMode="auto">
          <a:xfrm>
            <a:off x="609600" y="1295400"/>
            <a:ext cx="3581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838200" y="3200400"/>
            <a:ext cx="7620000" cy="4572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46" name="Line 6"/>
          <p:cNvSpPr>
            <a:spLocks noChangeShapeType="1"/>
          </p:cNvSpPr>
          <p:nvPr/>
        </p:nvSpPr>
        <p:spPr bwMode="auto">
          <a:xfrm>
            <a:off x="685800" y="1676400"/>
            <a:ext cx="7239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3657600"/>
          </a:xfrm>
          <a:prstGeom prst="rect">
            <a:avLst/>
          </a:prstGeom>
          <a:noFill/>
          <a:ln w="7620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0467" name="Picture 3" descr="http://ircamera.as.arizona.edu/NatSci102/movies/plat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2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468" name="Line 4"/>
          <p:cNvSpPr>
            <a:spLocks noChangeShapeType="1"/>
          </p:cNvSpPr>
          <p:nvPr/>
        </p:nvSpPr>
        <p:spPr bwMode="auto">
          <a:xfrm>
            <a:off x="609600" y="1295400"/>
            <a:ext cx="3581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69" name="AutoShape 5"/>
          <p:cNvSpPr>
            <a:spLocks noChangeArrowheads="1"/>
          </p:cNvSpPr>
          <p:nvPr/>
        </p:nvSpPr>
        <p:spPr bwMode="auto">
          <a:xfrm rot="10800000" flipH="1">
            <a:off x="2286000" y="3200400"/>
            <a:ext cx="2438400" cy="3124200"/>
          </a:xfrm>
          <a:prstGeom prst="curvedLeftArrow">
            <a:avLst>
              <a:gd name="adj1" fmla="val 7053"/>
              <a:gd name="adj2" fmla="val 32678"/>
              <a:gd name="adj3" fmla="val 36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470" name="AutoShape 6"/>
          <p:cNvSpPr>
            <a:spLocks noChangeArrowheads="1"/>
          </p:cNvSpPr>
          <p:nvPr/>
        </p:nvSpPr>
        <p:spPr bwMode="auto">
          <a:xfrm rot="10800000">
            <a:off x="4953000" y="3276600"/>
            <a:ext cx="1828800" cy="3124200"/>
          </a:xfrm>
          <a:prstGeom prst="curvedLeftArrow">
            <a:avLst>
              <a:gd name="adj1" fmla="val 9404"/>
              <a:gd name="adj2" fmla="val 43570"/>
              <a:gd name="adj3" fmla="val 36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471" name="Line 7"/>
          <p:cNvSpPr>
            <a:spLocks noChangeShapeType="1"/>
          </p:cNvSpPr>
          <p:nvPr/>
        </p:nvSpPr>
        <p:spPr bwMode="auto">
          <a:xfrm>
            <a:off x="685800" y="1676400"/>
            <a:ext cx="7239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Convergent Boundaries: Crust is destroyed and recycled back into the interior of the earth.</a:t>
            </a:r>
          </a:p>
          <a:p>
            <a:pPr lvl="1" eaLnBrk="1" hangingPunct="1">
              <a:defRPr/>
            </a:pPr>
            <a:r>
              <a:rPr lang="en-US" dirty="0"/>
              <a:t>-</a:t>
            </a:r>
            <a:endParaRPr lang="en-US" dirty="0" smtClean="0"/>
          </a:p>
        </p:txBody>
      </p:sp>
      <p:sp>
        <p:nvSpPr>
          <p:cNvPr id="831491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831492" name="Picture 6" descr="http://upload.wikimedia.org/wikipedia/commons/thumb/2/29/Active_Margin.svg/220px-Active_Marg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04800"/>
            <a:ext cx="8458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Convergent Boundaries: Crust is destroyed and recycled back into the interior of the earth.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One plate dives under another. </a:t>
            </a:r>
          </a:p>
        </p:txBody>
      </p:sp>
      <p:sp>
        <p:nvSpPr>
          <p:cNvPr id="832515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832516" name="Picture 6" descr="http://upload.wikimedia.org/wikipedia/commons/thumb/2/29/Active_Margin.svg/220px-Active_Marg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Keep an eye out for “The-Owl” and raise your hand as soon as you see him.</a:t>
            </a:r>
          </a:p>
          <a:p>
            <a:pPr lvl="1" eaLnBrk="1" hangingPunct="1"/>
            <a:r>
              <a:rPr lang="en-US" smtClean="0"/>
              <a:t>He will be hiding somewhere in the slideshow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433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448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8342" name="Rectangle 6"/>
          <p:cNvSpPr>
            <a:spLocks noChangeArrowheads="1"/>
          </p:cNvSpPr>
          <p:nvPr/>
        </p:nvSpPr>
        <p:spPr bwMode="auto">
          <a:xfrm>
            <a:off x="6172200" y="6629400"/>
            <a:ext cx="2819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/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66"/>
                </a:solidFill>
              </a:rPr>
              <a:t>Ocean vs. Continent (</a:t>
            </a:r>
            <a:r>
              <a:rPr lang="en-US" dirty="0" err="1" smtClean="0">
                <a:solidFill>
                  <a:srgbClr val="FFCC66"/>
                </a:solidFill>
              </a:rPr>
              <a:t>Subduction</a:t>
            </a:r>
            <a:r>
              <a:rPr lang="en-US" dirty="0" smtClean="0">
                <a:solidFill>
                  <a:srgbClr val="FFCC66"/>
                </a:solidFill>
              </a:rPr>
              <a:t> Zone)</a:t>
            </a:r>
          </a:p>
        </p:txBody>
      </p:sp>
      <p:pic>
        <p:nvPicPr>
          <p:cNvPr id="833539" name="Picture 5" descr="Oceanic-Continental Converging 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55054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3540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8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35588" name="Picture 4" descr="convergent-boundary-oceanic-continent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558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accent2"/>
                </a:solidFill>
              </a:rPr>
              <a:t>Copyright © 2010 Ryan P. Murphy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35590" name="Rectangl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33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550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Lithosphere</a:t>
            </a:r>
          </a:p>
        </p:txBody>
      </p:sp>
      <p:sp>
        <p:nvSpPr>
          <p:cNvPr id="855045" name="Text Box 5"/>
          <p:cNvSpPr txBox="1">
            <a:spLocks noChangeArrowheads="1"/>
          </p:cNvSpPr>
          <p:nvPr/>
        </p:nvSpPr>
        <p:spPr bwMode="auto">
          <a:xfrm rot="778350">
            <a:off x="1127125" y="296862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Ocean Crust Basalts</a:t>
            </a:r>
          </a:p>
        </p:txBody>
      </p:sp>
      <p:sp>
        <p:nvSpPr>
          <p:cNvPr id="855046" name="Text Box 6"/>
          <p:cNvSpPr txBox="1">
            <a:spLocks noChangeArrowheads="1"/>
          </p:cNvSpPr>
          <p:nvPr/>
        </p:nvSpPr>
        <p:spPr bwMode="auto">
          <a:xfrm>
            <a:off x="6553200" y="3657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Lithosphere</a:t>
            </a:r>
          </a:p>
        </p:txBody>
      </p:sp>
      <p:sp>
        <p:nvSpPr>
          <p:cNvPr id="855047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Continental Crust Granites</a:t>
            </a:r>
          </a:p>
        </p:txBody>
      </p:sp>
      <p:sp>
        <p:nvSpPr>
          <p:cNvPr id="855048" name="Text Box 8"/>
          <p:cNvSpPr txBox="1">
            <a:spLocks noChangeArrowheads="1"/>
          </p:cNvSpPr>
          <p:nvPr/>
        </p:nvSpPr>
        <p:spPr bwMode="auto">
          <a:xfrm>
            <a:off x="5257800" y="55626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Asthenosphere</a:t>
            </a:r>
          </a:p>
        </p:txBody>
      </p:sp>
      <p:sp>
        <p:nvSpPr>
          <p:cNvPr id="855049" name="Text Box 9"/>
          <p:cNvSpPr txBox="1">
            <a:spLocks noChangeArrowheads="1"/>
          </p:cNvSpPr>
          <p:nvPr/>
        </p:nvSpPr>
        <p:spPr bwMode="auto">
          <a:xfrm>
            <a:off x="3810000" y="228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Mountains / Volcanoes</a:t>
            </a:r>
          </a:p>
        </p:txBody>
      </p:sp>
      <p:sp>
        <p:nvSpPr>
          <p:cNvPr id="855050" name="Text Box 10"/>
          <p:cNvSpPr txBox="1">
            <a:spLocks noChangeArrowheads="1"/>
          </p:cNvSpPr>
          <p:nvPr/>
        </p:nvSpPr>
        <p:spPr bwMode="auto">
          <a:xfrm>
            <a:off x="2133600" y="17526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Trench</a:t>
            </a:r>
          </a:p>
        </p:txBody>
      </p:sp>
      <p:sp>
        <p:nvSpPr>
          <p:cNvPr id="855051" name="Line 11"/>
          <p:cNvSpPr>
            <a:spLocks noChangeShapeType="1"/>
          </p:cNvSpPr>
          <p:nvPr/>
        </p:nvSpPr>
        <p:spPr bwMode="auto">
          <a:xfrm>
            <a:off x="3429000" y="22860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52" name="AutoShape 12"/>
          <p:cNvSpPr>
            <a:spLocks noChangeArrowheads="1"/>
          </p:cNvSpPr>
          <p:nvPr/>
        </p:nvSpPr>
        <p:spPr bwMode="auto">
          <a:xfrm rot="1001955">
            <a:off x="2438400" y="3505200"/>
            <a:ext cx="1828800" cy="762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5053" name="AutoShape 13"/>
          <p:cNvSpPr>
            <a:spLocks noChangeArrowheads="1"/>
          </p:cNvSpPr>
          <p:nvPr/>
        </p:nvSpPr>
        <p:spPr bwMode="auto">
          <a:xfrm>
            <a:off x="7543800" y="1524000"/>
            <a:ext cx="1447800" cy="2819400"/>
          </a:xfrm>
          <a:prstGeom prst="upDownArrow">
            <a:avLst>
              <a:gd name="adj1" fmla="val 50000"/>
              <a:gd name="adj2" fmla="val 389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5054" name="Text Box 14"/>
          <p:cNvSpPr txBox="1">
            <a:spLocks noChangeArrowheads="1"/>
          </p:cNvSpPr>
          <p:nvPr/>
        </p:nvSpPr>
        <p:spPr bwMode="auto">
          <a:xfrm>
            <a:off x="4953000" y="24384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20-40 miles thick</a:t>
            </a:r>
          </a:p>
        </p:txBody>
      </p:sp>
    </p:spTree>
    <p:extLst>
      <p:ext uri="{BB962C8B-B14F-4D97-AF65-F5344CB8AC3E}">
        <p14:creationId xmlns:p14="http://schemas.microsoft.com/office/powerpoint/2010/main" val="41825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58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Lithosphere</a:t>
            </a:r>
          </a:p>
        </p:txBody>
      </p:sp>
      <p:sp>
        <p:nvSpPr>
          <p:cNvPr id="858117" name="Text Box 5"/>
          <p:cNvSpPr txBox="1">
            <a:spLocks noChangeArrowheads="1"/>
          </p:cNvSpPr>
          <p:nvPr/>
        </p:nvSpPr>
        <p:spPr bwMode="auto">
          <a:xfrm rot="778350">
            <a:off x="1127125" y="296862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Ocean Crust Basalts</a:t>
            </a:r>
          </a:p>
        </p:txBody>
      </p:sp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6553200" y="3657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Lithosphere</a:t>
            </a:r>
          </a:p>
        </p:txBody>
      </p:sp>
      <p:sp>
        <p:nvSpPr>
          <p:cNvPr id="85811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Continental Crust Granites</a:t>
            </a:r>
          </a:p>
        </p:txBody>
      </p:sp>
      <p:sp>
        <p:nvSpPr>
          <p:cNvPr id="858120" name="Text Box 8"/>
          <p:cNvSpPr txBox="1">
            <a:spLocks noChangeArrowheads="1"/>
          </p:cNvSpPr>
          <p:nvPr/>
        </p:nvSpPr>
        <p:spPr bwMode="auto">
          <a:xfrm>
            <a:off x="5257800" y="55626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Asthenosphere</a:t>
            </a:r>
          </a:p>
        </p:txBody>
      </p:sp>
      <p:sp>
        <p:nvSpPr>
          <p:cNvPr id="858121" name="Text Box 9"/>
          <p:cNvSpPr txBox="1">
            <a:spLocks noChangeArrowheads="1"/>
          </p:cNvSpPr>
          <p:nvPr/>
        </p:nvSpPr>
        <p:spPr bwMode="auto">
          <a:xfrm>
            <a:off x="3810000" y="228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Mountains / Volcanoes</a:t>
            </a:r>
          </a:p>
        </p:txBody>
      </p:sp>
      <p:sp>
        <p:nvSpPr>
          <p:cNvPr id="858122" name="Text Box 10"/>
          <p:cNvSpPr txBox="1">
            <a:spLocks noChangeArrowheads="1"/>
          </p:cNvSpPr>
          <p:nvPr/>
        </p:nvSpPr>
        <p:spPr bwMode="auto">
          <a:xfrm>
            <a:off x="2133600" y="17526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Trench</a:t>
            </a:r>
          </a:p>
        </p:txBody>
      </p:sp>
      <p:sp>
        <p:nvSpPr>
          <p:cNvPr id="858123" name="Line 11"/>
          <p:cNvSpPr>
            <a:spLocks noChangeShapeType="1"/>
          </p:cNvSpPr>
          <p:nvPr/>
        </p:nvSpPr>
        <p:spPr bwMode="auto">
          <a:xfrm>
            <a:off x="3429000" y="22860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24" name="AutoShape 12"/>
          <p:cNvSpPr>
            <a:spLocks noChangeArrowheads="1"/>
          </p:cNvSpPr>
          <p:nvPr/>
        </p:nvSpPr>
        <p:spPr bwMode="auto">
          <a:xfrm rot="1001955">
            <a:off x="2438400" y="3505200"/>
            <a:ext cx="1828800" cy="762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8125" name="AutoShape 13"/>
          <p:cNvSpPr>
            <a:spLocks noChangeArrowheads="1"/>
          </p:cNvSpPr>
          <p:nvPr/>
        </p:nvSpPr>
        <p:spPr bwMode="auto">
          <a:xfrm rot="10800000">
            <a:off x="6705600" y="2667000"/>
            <a:ext cx="1828800" cy="762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8126" name="Text Box 14"/>
          <p:cNvSpPr txBox="1">
            <a:spLocks noChangeArrowheads="1"/>
          </p:cNvSpPr>
          <p:nvPr/>
        </p:nvSpPr>
        <p:spPr bwMode="auto">
          <a:xfrm rot="498623">
            <a:off x="-153988" y="3125788"/>
            <a:ext cx="27432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4 Miles Thick</a:t>
            </a:r>
          </a:p>
        </p:txBody>
      </p:sp>
    </p:spTree>
    <p:extLst>
      <p:ext uri="{BB962C8B-B14F-4D97-AF65-F5344CB8AC3E}">
        <p14:creationId xmlns:p14="http://schemas.microsoft.com/office/powerpoint/2010/main" val="28666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7267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5563"/>
            <a:ext cx="6718301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6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8291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5563"/>
            <a:ext cx="6718301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8292" name="Rectangl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39888"/>
            <a:ext cx="44815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5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5563"/>
            <a:ext cx="6718301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6" name="Rectangl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39888"/>
            <a:ext cx="44815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581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9318" name="Freeform 1"/>
          <p:cNvSpPr>
            <a:spLocks/>
          </p:cNvSpPr>
          <p:nvPr/>
        </p:nvSpPr>
        <p:spPr bwMode="auto">
          <a:xfrm>
            <a:off x="3090863" y="3614738"/>
            <a:ext cx="30162" cy="144462"/>
          </a:xfrm>
          <a:custGeom>
            <a:avLst/>
            <a:gdLst>
              <a:gd name="T0" fmla="*/ 32108 w 29953"/>
              <a:gd name="T1" fmla="*/ 0 h 145143"/>
              <a:gd name="T2" fmla="*/ 993 w 29953"/>
              <a:gd name="T3" fmla="*/ 138475 h 145143"/>
              <a:gd name="T4" fmla="*/ 0 60000 65536"/>
              <a:gd name="T5" fmla="*/ 0 60000 65536"/>
              <a:gd name="T6" fmla="*/ 0 w 29953"/>
              <a:gd name="T7" fmla="*/ 0 h 145143"/>
              <a:gd name="T8" fmla="*/ 29953 w 29953"/>
              <a:gd name="T9" fmla="*/ 145143 h 1451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953" h="145143">
                <a:moveTo>
                  <a:pt x="29953" y="0"/>
                </a:moveTo>
                <a:cubicBezTo>
                  <a:pt x="-8059" y="95032"/>
                  <a:pt x="925" y="46518"/>
                  <a:pt x="925" y="14514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0339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5563"/>
            <a:ext cx="6718301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0340" name="Rectangl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39888"/>
            <a:ext cx="44815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0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581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0342" name="Freeform 7"/>
          <p:cNvSpPr>
            <a:spLocks/>
          </p:cNvSpPr>
          <p:nvPr/>
        </p:nvSpPr>
        <p:spPr bwMode="auto">
          <a:xfrm>
            <a:off x="1987550" y="-160338"/>
            <a:ext cx="7469188" cy="7026276"/>
          </a:xfrm>
          <a:custGeom>
            <a:avLst/>
            <a:gdLst>
              <a:gd name="T0" fmla="*/ 262487 w 7469006"/>
              <a:gd name="T1" fmla="*/ 363595 h 7026800"/>
              <a:gd name="T2" fmla="*/ 364111 w 7469006"/>
              <a:gd name="T3" fmla="*/ 711704 h 7026800"/>
              <a:gd name="T4" fmla="*/ 494767 w 7469006"/>
              <a:gd name="T5" fmla="*/ 1030802 h 7026800"/>
              <a:gd name="T6" fmla="*/ 668977 w 7469006"/>
              <a:gd name="T7" fmla="*/ 1567471 h 7026800"/>
              <a:gd name="T8" fmla="*/ 843191 w 7469006"/>
              <a:gd name="T9" fmla="*/ 1930085 h 7026800"/>
              <a:gd name="T10" fmla="*/ 1002878 w 7469006"/>
              <a:gd name="T11" fmla="*/ 2133147 h 7026800"/>
              <a:gd name="T12" fmla="*/ 1293233 w 7469006"/>
              <a:gd name="T13" fmla="*/ 2365224 h 7026800"/>
              <a:gd name="T14" fmla="*/ 1554544 w 7469006"/>
              <a:gd name="T15" fmla="*/ 2568281 h 7026800"/>
              <a:gd name="T16" fmla="*/ 1844892 w 7469006"/>
              <a:gd name="T17" fmla="*/ 2771344 h 7026800"/>
              <a:gd name="T18" fmla="*/ 2120727 w 7469006"/>
              <a:gd name="T19" fmla="*/ 3032432 h 7026800"/>
              <a:gd name="T20" fmla="*/ 2367525 w 7469006"/>
              <a:gd name="T21" fmla="*/ 3337023 h 7026800"/>
              <a:gd name="T22" fmla="*/ 2498182 w 7469006"/>
              <a:gd name="T23" fmla="*/ 3627112 h 7026800"/>
              <a:gd name="T24" fmla="*/ 2744978 w 7469006"/>
              <a:gd name="T25" fmla="*/ 3757660 h 7026800"/>
              <a:gd name="T26" fmla="*/ 2919186 w 7469006"/>
              <a:gd name="T27" fmla="*/ 3844681 h 7026800"/>
              <a:gd name="T28" fmla="*/ 3151468 w 7469006"/>
              <a:gd name="T29" fmla="*/ 4076758 h 7026800"/>
              <a:gd name="T30" fmla="*/ 3325676 w 7469006"/>
              <a:gd name="T31" fmla="*/ 4265315 h 7026800"/>
              <a:gd name="T32" fmla="*/ 3601509 w 7469006"/>
              <a:gd name="T33" fmla="*/ 4497387 h 7026800"/>
              <a:gd name="T34" fmla="*/ 3877333 w 7469006"/>
              <a:gd name="T35" fmla="*/ 4772977 h 7026800"/>
              <a:gd name="T36" fmla="*/ 4095103 w 7469006"/>
              <a:gd name="T37" fmla="*/ 5005045 h 7026800"/>
              <a:gd name="T38" fmla="*/ 4196724 w 7469006"/>
              <a:gd name="T39" fmla="*/ 5251625 h 7026800"/>
              <a:gd name="T40" fmla="*/ 4327377 w 7469006"/>
              <a:gd name="T41" fmla="*/ 5556218 h 7026800"/>
              <a:gd name="T42" fmla="*/ 4603210 w 7469006"/>
              <a:gd name="T43" fmla="*/ 5889823 h 7026800"/>
              <a:gd name="T44" fmla="*/ 4777418 w 7469006"/>
              <a:gd name="T45" fmla="*/ 6223432 h 7026800"/>
              <a:gd name="T46" fmla="*/ 5053251 w 7469006"/>
              <a:gd name="T47" fmla="*/ 6542532 h 7026800"/>
              <a:gd name="T48" fmla="*/ 5677504 w 7469006"/>
              <a:gd name="T49" fmla="*/ 6629550 h 7026800"/>
              <a:gd name="T50" fmla="*/ 6345311 w 7469006"/>
              <a:gd name="T51" fmla="*/ 6716581 h 7026800"/>
              <a:gd name="T52" fmla="*/ 6679211 w 7469006"/>
              <a:gd name="T53" fmla="*/ 6919648 h 7026800"/>
              <a:gd name="T54" fmla="*/ 7463160 w 7469006"/>
              <a:gd name="T55" fmla="*/ 6905139 h 7026800"/>
              <a:gd name="T56" fmla="*/ 7187319 w 7469006"/>
              <a:gd name="T57" fmla="*/ 6658561 h 7026800"/>
              <a:gd name="T58" fmla="*/ 6606621 w 7469006"/>
              <a:gd name="T59" fmla="*/ 6440996 h 7026800"/>
              <a:gd name="T60" fmla="*/ 6011404 w 7469006"/>
              <a:gd name="T61" fmla="*/ 6223432 h 7026800"/>
              <a:gd name="T62" fmla="*/ 5038739 w 7469006"/>
              <a:gd name="T63" fmla="*/ 5904332 h 7026800"/>
              <a:gd name="T64" fmla="*/ 4966149 w 7469006"/>
              <a:gd name="T65" fmla="*/ 5208108 h 7026800"/>
              <a:gd name="T66" fmla="*/ 4719351 w 7469006"/>
              <a:gd name="T67" fmla="*/ 4772977 h 7026800"/>
              <a:gd name="T68" fmla="*/ 4516112 w 7469006"/>
              <a:gd name="T69" fmla="*/ 4497387 h 7026800"/>
              <a:gd name="T70" fmla="*/ 4370935 w 7469006"/>
              <a:gd name="T71" fmla="*/ 4236309 h 7026800"/>
              <a:gd name="T72" fmla="*/ 4138656 w 7469006"/>
              <a:gd name="T73" fmla="*/ 3873691 h 7026800"/>
              <a:gd name="T74" fmla="*/ 3993478 w 7469006"/>
              <a:gd name="T75" fmla="*/ 3685131 h 7026800"/>
              <a:gd name="T76" fmla="*/ 3819270 w 7469006"/>
              <a:gd name="T77" fmla="*/ 3496573 h 7026800"/>
              <a:gd name="T78" fmla="*/ 3543433 w 7469006"/>
              <a:gd name="T79" fmla="*/ 3250000 h 7026800"/>
              <a:gd name="T80" fmla="*/ 3064364 w 7469006"/>
              <a:gd name="T81" fmla="*/ 2814862 h 7026800"/>
              <a:gd name="T82" fmla="*/ 2498182 w 7469006"/>
              <a:gd name="T83" fmla="*/ 2307204 h 7026800"/>
              <a:gd name="T84" fmla="*/ 2164282 w 7469006"/>
              <a:gd name="T85" fmla="*/ 2046118 h 7026800"/>
              <a:gd name="T86" fmla="*/ 1902962 w 7469006"/>
              <a:gd name="T87" fmla="*/ 1770536 h 7026800"/>
              <a:gd name="T88" fmla="*/ 1699717 w 7469006"/>
              <a:gd name="T89" fmla="*/ 1552965 h 7026800"/>
              <a:gd name="T90" fmla="*/ 1322264 w 7469006"/>
              <a:gd name="T91" fmla="*/ 1320893 h 7026800"/>
              <a:gd name="T92" fmla="*/ 1031912 w 7469006"/>
              <a:gd name="T93" fmla="*/ 900264 h 7026800"/>
              <a:gd name="T94" fmla="*/ 944809 w 7469006"/>
              <a:gd name="T95" fmla="*/ 494134 h 7026800"/>
              <a:gd name="T96" fmla="*/ 727049 w 7469006"/>
              <a:gd name="T97" fmla="*/ 189541 h 7026800"/>
              <a:gd name="T98" fmla="*/ 160866 w 7469006"/>
              <a:gd name="T99" fmla="*/ 15486 h 70268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469006"/>
              <a:gd name="T151" fmla="*/ 0 h 7026800"/>
              <a:gd name="T152" fmla="*/ 7469006 w 7469006"/>
              <a:gd name="T153" fmla="*/ 7026800 h 70268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469006" h="7026800">
                <a:moveTo>
                  <a:pt x="15687" y="131609"/>
                </a:moveTo>
                <a:cubicBezTo>
                  <a:pt x="25363" y="134028"/>
                  <a:pt x="46990" y="136944"/>
                  <a:pt x="59230" y="146124"/>
                </a:cubicBezTo>
                <a:cubicBezTo>
                  <a:pt x="124109" y="194783"/>
                  <a:pt x="177235" y="249614"/>
                  <a:pt x="233402" y="305781"/>
                </a:cubicBezTo>
                <a:cubicBezTo>
                  <a:pt x="243078" y="325133"/>
                  <a:pt x="254833" y="343579"/>
                  <a:pt x="262430" y="363838"/>
                </a:cubicBezTo>
                <a:cubicBezTo>
                  <a:pt x="269434" y="382516"/>
                  <a:pt x="269087" y="403560"/>
                  <a:pt x="276945" y="421895"/>
                </a:cubicBezTo>
                <a:cubicBezTo>
                  <a:pt x="322550" y="528305"/>
                  <a:pt x="301152" y="383272"/>
                  <a:pt x="335002" y="552524"/>
                </a:cubicBezTo>
                <a:cubicBezTo>
                  <a:pt x="339840" y="576714"/>
                  <a:pt x="345103" y="600824"/>
                  <a:pt x="349516" y="625095"/>
                </a:cubicBezTo>
                <a:cubicBezTo>
                  <a:pt x="354780" y="654049"/>
                  <a:pt x="356287" y="683789"/>
                  <a:pt x="364030" y="712181"/>
                </a:cubicBezTo>
                <a:cubicBezTo>
                  <a:pt x="370885" y="737317"/>
                  <a:pt x="384820" y="760035"/>
                  <a:pt x="393059" y="784752"/>
                </a:cubicBezTo>
                <a:cubicBezTo>
                  <a:pt x="399367" y="803676"/>
                  <a:pt x="398652" y="824967"/>
                  <a:pt x="407573" y="842809"/>
                </a:cubicBezTo>
                <a:cubicBezTo>
                  <a:pt x="423175" y="874014"/>
                  <a:pt x="446278" y="900866"/>
                  <a:pt x="465630" y="929895"/>
                </a:cubicBezTo>
                <a:cubicBezTo>
                  <a:pt x="477067" y="975642"/>
                  <a:pt x="479044" y="989853"/>
                  <a:pt x="494659" y="1031495"/>
                </a:cubicBezTo>
                <a:cubicBezTo>
                  <a:pt x="503807" y="1055890"/>
                  <a:pt x="514924" y="1079531"/>
                  <a:pt x="523687" y="1104067"/>
                </a:cubicBezTo>
                <a:cubicBezTo>
                  <a:pt x="586665" y="1280407"/>
                  <a:pt x="540767" y="1181770"/>
                  <a:pt x="596259" y="1292752"/>
                </a:cubicBezTo>
                <a:cubicBezTo>
                  <a:pt x="601097" y="1350809"/>
                  <a:pt x="600037" y="1409663"/>
                  <a:pt x="610773" y="1466924"/>
                </a:cubicBezTo>
                <a:cubicBezTo>
                  <a:pt x="618406" y="1507632"/>
                  <a:pt x="651340" y="1533544"/>
                  <a:pt x="668830" y="1568524"/>
                </a:cubicBezTo>
                <a:cubicBezTo>
                  <a:pt x="675672" y="1582208"/>
                  <a:pt x="678507" y="1597553"/>
                  <a:pt x="683345" y="1612067"/>
                </a:cubicBezTo>
                <a:cubicBezTo>
                  <a:pt x="688183" y="1645934"/>
                  <a:pt x="685578" y="1681737"/>
                  <a:pt x="697859" y="1713667"/>
                </a:cubicBezTo>
                <a:cubicBezTo>
                  <a:pt x="710383" y="1746229"/>
                  <a:pt x="736564" y="1771724"/>
                  <a:pt x="755916" y="1800752"/>
                </a:cubicBezTo>
                <a:lnTo>
                  <a:pt x="843002" y="1931381"/>
                </a:lnTo>
                <a:cubicBezTo>
                  <a:pt x="852678" y="1945895"/>
                  <a:pt x="857516" y="1965248"/>
                  <a:pt x="872030" y="1974924"/>
                </a:cubicBezTo>
                <a:lnTo>
                  <a:pt x="915573" y="2003952"/>
                </a:lnTo>
                <a:cubicBezTo>
                  <a:pt x="930120" y="2047593"/>
                  <a:pt x="927852" y="2053522"/>
                  <a:pt x="959116" y="2091038"/>
                </a:cubicBezTo>
                <a:cubicBezTo>
                  <a:pt x="972257" y="2106807"/>
                  <a:pt x="989518" y="2118812"/>
                  <a:pt x="1002659" y="2134581"/>
                </a:cubicBezTo>
                <a:cubicBezTo>
                  <a:pt x="1040103" y="2179514"/>
                  <a:pt x="1022847" y="2184251"/>
                  <a:pt x="1075230" y="2221667"/>
                </a:cubicBezTo>
                <a:cubicBezTo>
                  <a:pt x="1092836" y="2234243"/>
                  <a:pt x="1113935" y="2241019"/>
                  <a:pt x="1133287" y="2250695"/>
                </a:cubicBezTo>
                <a:cubicBezTo>
                  <a:pt x="1147801" y="2265209"/>
                  <a:pt x="1161061" y="2281097"/>
                  <a:pt x="1176830" y="2294238"/>
                </a:cubicBezTo>
                <a:cubicBezTo>
                  <a:pt x="1195983" y="2310199"/>
                  <a:pt x="1282819" y="2360734"/>
                  <a:pt x="1292945" y="2366809"/>
                </a:cubicBezTo>
                <a:cubicBezTo>
                  <a:pt x="1365193" y="2463142"/>
                  <a:pt x="1300786" y="2395297"/>
                  <a:pt x="1394545" y="2453895"/>
                </a:cubicBezTo>
                <a:cubicBezTo>
                  <a:pt x="1415059" y="2466716"/>
                  <a:pt x="1432917" y="2483378"/>
                  <a:pt x="1452602" y="2497438"/>
                </a:cubicBezTo>
                <a:cubicBezTo>
                  <a:pt x="1466797" y="2507577"/>
                  <a:pt x="1481950" y="2516328"/>
                  <a:pt x="1496145" y="2526467"/>
                </a:cubicBezTo>
                <a:cubicBezTo>
                  <a:pt x="1515829" y="2540527"/>
                  <a:pt x="1533689" y="2557188"/>
                  <a:pt x="1554202" y="2570009"/>
                </a:cubicBezTo>
                <a:cubicBezTo>
                  <a:pt x="1595200" y="2595633"/>
                  <a:pt x="1613471" y="2599442"/>
                  <a:pt x="1655802" y="2613552"/>
                </a:cubicBezTo>
                <a:cubicBezTo>
                  <a:pt x="1700596" y="2643415"/>
                  <a:pt x="1705634" y="2642662"/>
                  <a:pt x="1742887" y="2686124"/>
                </a:cubicBezTo>
                <a:cubicBezTo>
                  <a:pt x="1758630" y="2704491"/>
                  <a:pt x="1768063" y="2728438"/>
                  <a:pt x="1786430" y="2744181"/>
                </a:cubicBezTo>
                <a:cubicBezTo>
                  <a:pt x="1802858" y="2758262"/>
                  <a:pt x="1826139" y="2761742"/>
                  <a:pt x="1844487" y="2773209"/>
                </a:cubicBezTo>
                <a:cubicBezTo>
                  <a:pt x="1865001" y="2786030"/>
                  <a:pt x="1883192" y="2802238"/>
                  <a:pt x="1902545" y="2816752"/>
                </a:cubicBezTo>
                <a:cubicBezTo>
                  <a:pt x="1932407" y="2861546"/>
                  <a:pt x="1931655" y="2866585"/>
                  <a:pt x="1975116" y="2903838"/>
                </a:cubicBezTo>
                <a:cubicBezTo>
                  <a:pt x="1993483" y="2919581"/>
                  <a:pt x="2016068" y="2930276"/>
                  <a:pt x="2033173" y="2947381"/>
                </a:cubicBezTo>
                <a:cubicBezTo>
                  <a:pt x="2141192" y="3055400"/>
                  <a:pt x="2017641" y="2966054"/>
                  <a:pt x="2120259" y="3034467"/>
                </a:cubicBezTo>
                <a:cubicBezTo>
                  <a:pt x="2132104" y="3070001"/>
                  <a:pt x="2141383" y="3104680"/>
                  <a:pt x="2163802" y="3136067"/>
                </a:cubicBezTo>
                <a:cubicBezTo>
                  <a:pt x="2201214" y="3188443"/>
                  <a:pt x="2205960" y="3171198"/>
                  <a:pt x="2250887" y="3208638"/>
                </a:cubicBezTo>
                <a:cubicBezTo>
                  <a:pt x="2320277" y="3266464"/>
                  <a:pt x="2271561" y="3233447"/>
                  <a:pt x="2323459" y="3295724"/>
                </a:cubicBezTo>
                <a:cubicBezTo>
                  <a:pt x="2336600" y="3311493"/>
                  <a:pt x="2352488" y="3324753"/>
                  <a:pt x="2367002" y="3339267"/>
                </a:cubicBezTo>
                <a:cubicBezTo>
                  <a:pt x="2401040" y="3441380"/>
                  <a:pt x="2356739" y="3315320"/>
                  <a:pt x="2410545" y="3440867"/>
                </a:cubicBezTo>
                <a:cubicBezTo>
                  <a:pt x="2416572" y="3454929"/>
                  <a:pt x="2420856" y="3469699"/>
                  <a:pt x="2425059" y="3484409"/>
                </a:cubicBezTo>
                <a:cubicBezTo>
                  <a:pt x="2430539" y="3503590"/>
                  <a:pt x="2430652" y="3524625"/>
                  <a:pt x="2439573" y="3542467"/>
                </a:cubicBezTo>
                <a:cubicBezTo>
                  <a:pt x="2455175" y="3573672"/>
                  <a:pt x="2478278" y="3600524"/>
                  <a:pt x="2497630" y="3629552"/>
                </a:cubicBezTo>
                <a:cubicBezTo>
                  <a:pt x="2507306" y="3644066"/>
                  <a:pt x="2510110" y="3667579"/>
                  <a:pt x="2526659" y="3673095"/>
                </a:cubicBezTo>
                <a:lnTo>
                  <a:pt x="2570202" y="3687609"/>
                </a:lnTo>
                <a:cubicBezTo>
                  <a:pt x="2584716" y="3697285"/>
                  <a:pt x="2597804" y="3709553"/>
                  <a:pt x="2613745" y="3716638"/>
                </a:cubicBezTo>
                <a:cubicBezTo>
                  <a:pt x="2613759" y="3716644"/>
                  <a:pt x="2722595" y="3752922"/>
                  <a:pt x="2744373" y="3760181"/>
                </a:cubicBezTo>
                <a:lnTo>
                  <a:pt x="2787916" y="3774695"/>
                </a:lnTo>
                <a:lnTo>
                  <a:pt x="2831459" y="3789209"/>
                </a:lnTo>
                <a:cubicBezTo>
                  <a:pt x="2845973" y="3803723"/>
                  <a:pt x="2857923" y="3821366"/>
                  <a:pt x="2875002" y="3832752"/>
                </a:cubicBezTo>
                <a:cubicBezTo>
                  <a:pt x="2887732" y="3841239"/>
                  <a:pt x="2904861" y="3840425"/>
                  <a:pt x="2918545" y="3847267"/>
                </a:cubicBezTo>
                <a:cubicBezTo>
                  <a:pt x="2934147" y="3855068"/>
                  <a:pt x="2947573" y="3866619"/>
                  <a:pt x="2962087" y="3876295"/>
                </a:cubicBezTo>
                <a:cubicBezTo>
                  <a:pt x="2971763" y="3895647"/>
                  <a:pt x="2977035" y="3917924"/>
                  <a:pt x="2991116" y="3934352"/>
                </a:cubicBezTo>
                <a:cubicBezTo>
                  <a:pt x="3006859" y="3952719"/>
                  <a:pt x="3031274" y="3961623"/>
                  <a:pt x="3049173" y="3977895"/>
                </a:cubicBezTo>
                <a:cubicBezTo>
                  <a:pt x="3084612" y="4010112"/>
                  <a:pt x="3116906" y="4045628"/>
                  <a:pt x="3150773" y="4079495"/>
                </a:cubicBezTo>
                <a:cubicBezTo>
                  <a:pt x="3165287" y="4094009"/>
                  <a:pt x="3182000" y="4106617"/>
                  <a:pt x="3194316" y="4123038"/>
                </a:cubicBezTo>
                <a:cubicBezTo>
                  <a:pt x="3208830" y="4142390"/>
                  <a:pt x="3220754" y="4163990"/>
                  <a:pt x="3237859" y="4181095"/>
                </a:cubicBezTo>
                <a:cubicBezTo>
                  <a:pt x="3254964" y="4198200"/>
                  <a:pt x="3278811" y="4207533"/>
                  <a:pt x="3295916" y="4224638"/>
                </a:cubicBezTo>
                <a:cubicBezTo>
                  <a:pt x="3308251" y="4236973"/>
                  <a:pt x="3312610" y="4255846"/>
                  <a:pt x="3324945" y="4268181"/>
                </a:cubicBezTo>
                <a:cubicBezTo>
                  <a:pt x="3337280" y="4280516"/>
                  <a:pt x="3353695" y="4287964"/>
                  <a:pt x="3368487" y="4297209"/>
                </a:cubicBezTo>
                <a:cubicBezTo>
                  <a:pt x="3392410" y="4312161"/>
                  <a:pt x="3418791" y="4323432"/>
                  <a:pt x="3441059" y="4340752"/>
                </a:cubicBezTo>
                <a:cubicBezTo>
                  <a:pt x="3515756" y="4398849"/>
                  <a:pt x="3487980" y="4402188"/>
                  <a:pt x="3557173" y="4471381"/>
                </a:cubicBezTo>
                <a:cubicBezTo>
                  <a:pt x="3569508" y="4483716"/>
                  <a:pt x="3587750" y="4488740"/>
                  <a:pt x="3600716" y="4500409"/>
                </a:cubicBezTo>
                <a:cubicBezTo>
                  <a:pt x="3636316" y="4532449"/>
                  <a:pt x="3675749" y="4562158"/>
                  <a:pt x="3702316" y="4602009"/>
                </a:cubicBezTo>
                <a:cubicBezTo>
                  <a:pt x="3711992" y="4616523"/>
                  <a:pt x="3719010" y="4633217"/>
                  <a:pt x="3731345" y="4645552"/>
                </a:cubicBezTo>
                <a:cubicBezTo>
                  <a:pt x="3748450" y="4662657"/>
                  <a:pt x="3771421" y="4672912"/>
                  <a:pt x="3789402" y="4689095"/>
                </a:cubicBezTo>
                <a:cubicBezTo>
                  <a:pt x="3819916" y="4716558"/>
                  <a:pt x="3847458" y="4747152"/>
                  <a:pt x="3876487" y="4776181"/>
                </a:cubicBezTo>
                <a:cubicBezTo>
                  <a:pt x="3900678" y="4800372"/>
                  <a:pt x="3928533" y="4821384"/>
                  <a:pt x="3949059" y="4848752"/>
                </a:cubicBezTo>
                <a:cubicBezTo>
                  <a:pt x="3963573" y="4868104"/>
                  <a:pt x="3975497" y="4889704"/>
                  <a:pt x="3992602" y="4906809"/>
                </a:cubicBezTo>
                <a:cubicBezTo>
                  <a:pt x="4014507" y="4928715"/>
                  <a:pt x="4043268" y="4942962"/>
                  <a:pt x="4065173" y="4964867"/>
                </a:cubicBezTo>
                <a:cubicBezTo>
                  <a:pt x="4077508" y="4977202"/>
                  <a:pt x="4084063" y="4994214"/>
                  <a:pt x="4094202" y="5008409"/>
                </a:cubicBezTo>
                <a:cubicBezTo>
                  <a:pt x="4108263" y="5028094"/>
                  <a:pt x="4123231" y="5047114"/>
                  <a:pt x="4137745" y="5066467"/>
                </a:cubicBezTo>
                <a:lnTo>
                  <a:pt x="4166773" y="5153552"/>
                </a:lnTo>
                <a:cubicBezTo>
                  <a:pt x="4171611" y="5168066"/>
                  <a:pt x="4177576" y="5182252"/>
                  <a:pt x="4181287" y="5197095"/>
                </a:cubicBezTo>
                <a:cubicBezTo>
                  <a:pt x="4186125" y="5216447"/>
                  <a:pt x="4188798" y="5236474"/>
                  <a:pt x="4195802" y="5255152"/>
                </a:cubicBezTo>
                <a:cubicBezTo>
                  <a:pt x="4211588" y="5297246"/>
                  <a:pt x="4229794" y="5320655"/>
                  <a:pt x="4253859" y="5356752"/>
                </a:cubicBezTo>
                <a:cubicBezTo>
                  <a:pt x="4284066" y="5477582"/>
                  <a:pt x="4247284" y="5358117"/>
                  <a:pt x="4297402" y="5458352"/>
                </a:cubicBezTo>
                <a:cubicBezTo>
                  <a:pt x="4304244" y="5472036"/>
                  <a:pt x="4307713" y="5487184"/>
                  <a:pt x="4311916" y="5501895"/>
                </a:cubicBezTo>
                <a:cubicBezTo>
                  <a:pt x="4317396" y="5521075"/>
                  <a:pt x="4317509" y="5542110"/>
                  <a:pt x="4326430" y="5559952"/>
                </a:cubicBezTo>
                <a:cubicBezTo>
                  <a:pt x="4368763" y="5644619"/>
                  <a:pt x="4368159" y="5636152"/>
                  <a:pt x="4428030" y="5676067"/>
                </a:cubicBezTo>
                <a:cubicBezTo>
                  <a:pt x="4437706" y="5690581"/>
                  <a:pt x="4445892" y="5706208"/>
                  <a:pt x="4457059" y="5719609"/>
                </a:cubicBezTo>
                <a:cubicBezTo>
                  <a:pt x="4490754" y="5760042"/>
                  <a:pt x="4515946" y="5774660"/>
                  <a:pt x="4558659" y="5806695"/>
                </a:cubicBezTo>
                <a:cubicBezTo>
                  <a:pt x="4611591" y="5965495"/>
                  <a:pt x="4527172" y="5724962"/>
                  <a:pt x="4602202" y="5893781"/>
                </a:cubicBezTo>
                <a:cubicBezTo>
                  <a:pt x="4614629" y="5921743"/>
                  <a:pt x="4605770" y="5963894"/>
                  <a:pt x="4631230" y="5980867"/>
                </a:cubicBezTo>
                <a:lnTo>
                  <a:pt x="4718316" y="6038924"/>
                </a:lnTo>
                <a:cubicBezTo>
                  <a:pt x="4727992" y="6067952"/>
                  <a:pt x="4739924" y="6096324"/>
                  <a:pt x="4747345" y="6126009"/>
                </a:cubicBezTo>
                <a:cubicBezTo>
                  <a:pt x="4751995" y="6144611"/>
                  <a:pt x="4765961" y="6206786"/>
                  <a:pt x="4776373" y="6227609"/>
                </a:cubicBezTo>
                <a:cubicBezTo>
                  <a:pt x="4784174" y="6243211"/>
                  <a:pt x="4795142" y="6257044"/>
                  <a:pt x="4805402" y="6271152"/>
                </a:cubicBezTo>
                <a:cubicBezTo>
                  <a:pt x="4893761" y="6392647"/>
                  <a:pt x="4862960" y="6357741"/>
                  <a:pt x="4936030" y="6430809"/>
                </a:cubicBezTo>
                <a:cubicBezTo>
                  <a:pt x="4945706" y="6450162"/>
                  <a:pt x="4949759" y="6473567"/>
                  <a:pt x="4965059" y="6488867"/>
                </a:cubicBezTo>
                <a:cubicBezTo>
                  <a:pt x="4989729" y="6513537"/>
                  <a:pt x="5023116" y="6527572"/>
                  <a:pt x="5052145" y="6546924"/>
                </a:cubicBezTo>
                <a:lnTo>
                  <a:pt x="5139230" y="6604981"/>
                </a:lnTo>
                <a:cubicBezTo>
                  <a:pt x="5153744" y="6614657"/>
                  <a:pt x="5166224" y="6628493"/>
                  <a:pt x="5182773" y="6634009"/>
                </a:cubicBezTo>
                <a:lnTo>
                  <a:pt x="5226316" y="6648524"/>
                </a:lnTo>
                <a:cubicBezTo>
                  <a:pt x="5376297" y="6643686"/>
                  <a:pt x="5526200" y="6634009"/>
                  <a:pt x="5676259" y="6634009"/>
                </a:cubicBezTo>
                <a:cubicBezTo>
                  <a:pt x="5773142" y="6634009"/>
                  <a:pt x="5869927" y="6641367"/>
                  <a:pt x="5966545" y="6648524"/>
                </a:cubicBezTo>
                <a:cubicBezTo>
                  <a:pt x="6000662" y="6651051"/>
                  <a:pt x="6034169" y="6659041"/>
                  <a:pt x="6068145" y="6663038"/>
                </a:cubicBezTo>
                <a:cubicBezTo>
                  <a:pt x="6116434" y="6668719"/>
                  <a:pt x="6164906" y="6672714"/>
                  <a:pt x="6213287" y="6677552"/>
                </a:cubicBezTo>
                <a:cubicBezTo>
                  <a:pt x="6254771" y="6687923"/>
                  <a:pt x="6307481" y="6698323"/>
                  <a:pt x="6343916" y="6721095"/>
                </a:cubicBezTo>
                <a:cubicBezTo>
                  <a:pt x="6361322" y="6731974"/>
                  <a:pt x="6371874" y="6751280"/>
                  <a:pt x="6387459" y="6764638"/>
                </a:cubicBezTo>
                <a:cubicBezTo>
                  <a:pt x="6445285" y="6814203"/>
                  <a:pt x="6465975" y="6816267"/>
                  <a:pt x="6532602" y="6866238"/>
                </a:cubicBezTo>
                <a:cubicBezTo>
                  <a:pt x="6551954" y="6880752"/>
                  <a:pt x="6568199" y="6900797"/>
                  <a:pt x="6590659" y="6909781"/>
                </a:cubicBezTo>
                <a:cubicBezTo>
                  <a:pt x="6617983" y="6920711"/>
                  <a:pt x="6649070" y="6917678"/>
                  <a:pt x="6677745" y="6924295"/>
                </a:cubicBezTo>
                <a:cubicBezTo>
                  <a:pt x="6712065" y="6932215"/>
                  <a:pt x="6745478" y="6943648"/>
                  <a:pt x="6779345" y="6953324"/>
                </a:cubicBezTo>
                <a:cubicBezTo>
                  <a:pt x="6803535" y="6967838"/>
                  <a:pt x="6824311" y="6991055"/>
                  <a:pt x="6851916" y="6996867"/>
                </a:cubicBezTo>
                <a:cubicBezTo>
                  <a:pt x="6994096" y="7026800"/>
                  <a:pt x="7269588" y="7002056"/>
                  <a:pt x="7388945" y="6996867"/>
                </a:cubicBezTo>
                <a:cubicBezTo>
                  <a:pt x="7400663" y="6985149"/>
                  <a:pt x="7458629" y="6932874"/>
                  <a:pt x="7461516" y="6909781"/>
                </a:cubicBezTo>
                <a:cubicBezTo>
                  <a:pt x="7469006" y="6849862"/>
                  <a:pt x="7442789" y="6827378"/>
                  <a:pt x="7403459" y="6793667"/>
                </a:cubicBezTo>
                <a:cubicBezTo>
                  <a:pt x="7385092" y="6777924"/>
                  <a:pt x="7366548" y="6761872"/>
                  <a:pt x="7345402" y="6750124"/>
                </a:cubicBezTo>
                <a:cubicBezTo>
                  <a:pt x="7322627" y="6737471"/>
                  <a:pt x="7295703" y="6733571"/>
                  <a:pt x="7272830" y="6721095"/>
                </a:cubicBezTo>
                <a:cubicBezTo>
                  <a:pt x="7242202" y="6704389"/>
                  <a:pt x="7216242" y="6679981"/>
                  <a:pt x="7185745" y="6663038"/>
                </a:cubicBezTo>
                <a:cubicBezTo>
                  <a:pt x="7172371" y="6655608"/>
                  <a:pt x="7156302" y="6654461"/>
                  <a:pt x="7142202" y="6648524"/>
                </a:cubicBezTo>
                <a:cubicBezTo>
                  <a:pt x="7064329" y="6615736"/>
                  <a:pt x="6987311" y="6580953"/>
                  <a:pt x="6909973" y="6546924"/>
                </a:cubicBezTo>
                <a:cubicBezTo>
                  <a:pt x="6866359" y="6527734"/>
                  <a:pt x="6826069" y="6498212"/>
                  <a:pt x="6779345" y="6488867"/>
                </a:cubicBezTo>
                <a:cubicBezTo>
                  <a:pt x="6609538" y="6454904"/>
                  <a:pt x="6820009" y="6499033"/>
                  <a:pt x="6605173" y="6445324"/>
                </a:cubicBezTo>
                <a:cubicBezTo>
                  <a:pt x="6561900" y="6434506"/>
                  <a:pt x="6518088" y="6425971"/>
                  <a:pt x="6474545" y="6416295"/>
                </a:cubicBezTo>
                <a:cubicBezTo>
                  <a:pt x="6421326" y="6392105"/>
                  <a:pt x="6367175" y="6369868"/>
                  <a:pt x="6314887" y="6343724"/>
                </a:cubicBezTo>
                <a:cubicBezTo>
                  <a:pt x="6279999" y="6326280"/>
                  <a:pt x="6248703" y="6302013"/>
                  <a:pt x="6213287" y="6285667"/>
                </a:cubicBezTo>
                <a:cubicBezTo>
                  <a:pt x="6164068" y="6262950"/>
                  <a:pt x="6057166" y="6239379"/>
                  <a:pt x="6010087" y="6227609"/>
                </a:cubicBezTo>
                <a:cubicBezTo>
                  <a:pt x="5990735" y="6222771"/>
                  <a:pt x="5971824" y="6215569"/>
                  <a:pt x="5952030" y="6213095"/>
                </a:cubicBezTo>
                <a:cubicBezTo>
                  <a:pt x="5648626" y="6175170"/>
                  <a:pt x="5874909" y="6199581"/>
                  <a:pt x="5269859" y="6184067"/>
                </a:cubicBezTo>
                <a:cubicBezTo>
                  <a:pt x="5147461" y="6061667"/>
                  <a:pt x="5280801" y="6201371"/>
                  <a:pt x="5139230" y="6024409"/>
                </a:cubicBezTo>
                <a:cubicBezTo>
                  <a:pt x="5107102" y="5984249"/>
                  <a:pt x="5069404" y="5948735"/>
                  <a:pt x="5037630" y="5908295"/>
                </a:cubicBezTo>
                <a:cubicBezTo>
                  <a:pt x="5016075" y="5880862"/>
                  <a:pt x="4979573" y="5821209"/>
                  <a:pt x="4979573" y="5821209"/>
                </a:cubicBezTo>
                <a:cubicBezTo>
                  <a:pt x="4973104" y="5782395"/>
                  <a:pt x="4960686" y="5702117"/>
                  <a:pt x="4950545" y="5661552"/>
                </a:cubicBezTo>
                <a:cubicBezTo>
                  <a:pt x="4946834" y="5646709"/>
                  <a:pt x="4940868" y="5632523"/>
                  <a:pt x="4936030" y="5618009"/>
                </a:cubicBezTo>
                <a:cubicBezTo>
                  <a:pt x="4970146" y="5413315"/>
                  <a:pt x="4997952" y="5387036"/>
                  <a:pt x="4965059" y="5211609"/>
                </a:cubicBezTo>
                <a:cubicBezTo>
                  <a:pt x="4943803" y="5098245"/>
                  <a:pt x="4937357" y="5145269"/>
                  <a:pt x="4877973" y="5051952"/>
                </a:cubicBezTo>
                <a:cubicBezTo>
                  <a:pt x="4860549" y="5024571"/>
                  <a:pt x="4850191" y="4993238"/>
                  <a:pt x="4834430" y="4964867"/>
                </a:cubicBezTo>
                <a:cubicBezTo>
                  <a:pt x="4825958" y="4949618"/>
                  <a:pt x="4814544" y="4936180"/>
                  <a:pt x="4805402" y="4921324"/>
                </a:cubicBezTo>
                <a:cubicBezTo>
                  <a:pt x="4775832" y="4873272"/>
                  <a:pt x="4751110" y="4822093"/>
                  <a:pt x="4718316" y="4776181"/>
                </a:cubicBezTo>
                <a:cubicBezTo>
                  <a:pt x="4694126" y="4742314"/>
                  <a:pt x="4670716" y="4707876"/>
                  <a:pt x="4645745" y="4674581"/>
                </a:cubicBezTo>
                <a:cubicBezTo>
                  <a:pt x="4627157" y="4649798"/>
                  <a:pt x="4604871" y="4627785"/>
                  <a:pt x="4587687" y="4602009"/>
                </a:cubicBezTo>
                <a:cubicBezTo>
                  <a:pt x="4575685" y="4584006"/>
                  <a:pt x="4571235" y="4561558"/>
                  <a:pt x="4558659" y="4543952"/>
                </a:cubicBezTo>
                <a:cubicBezTo>
                  <a:pt x="4546728" y="4527249"/>
                  <a:pt x="4527939" y="4516437"/>
                  <a:pt x="4515116" y="4500409"/>
                </a:cubicBezTo>
                <a:cubicBezTo>
                  <a:pt x="4489117" y="4467910"/>
                  <a:pt x="4464889" y="4433921"/>
                  <a:pt x="4442545" y="4398809"/>
                </a:cubicBezTo>
                <a:cubicBezTo>
                  <a:pt x="4430929" y="4380555"/>
                  <a:pt x="4424251" y="4359538"/>
                  <a:pt x="4413516" y="4340752"/>
                </a:cubicBezTo>
                <a:cubicBezTo>
                  <a:pt x="4404861" y="4325606"/>
                  <a:pt x="4394163" y="4311723"/>
                  <a:pt x="4384487" y="4297209"/>
                </a:cubicBezTo>
                <a:cubicBezTo>
                  <a:pt x="4379649" y="4277857"/>
                  <a:pt x="4377831" y="4257487"/>
                  <a:pt x="4369973" y="4239152"/>
                </a:cubicBezTo>
                <a:cubicBezTo>
                  <a:pt x="4363102" y="4223118"/>
                  <a:pt x="4350190" y="4210401"/>
                  <a:pt x="4340945" y="4195609"/>
                </a:cubicBezTo>
                <a:cubicBezTo>
                  <a:pt x="4325993" y="4171686"/>
                  <a:pt x="4312354" y="4146960"/>
                  <a:pt x="4297402" y="4123038"/>
                </a:cubicBezTo>
                <a:cubicBezTo>
                  <a:pt x="4288157" y="4108245"/>
                  <a:pt x="4277515" y="4094351"/>
                  <a:pt x="4268373" y="4079495"/>
                </a:cubicBezTo>
                <a:cubicBezTo>
                  <a:pt x="4096928" y="3800899"/>
                  <a:pt x="4245972" y="4027813"/>
                  <a:pt x="4137745" y="3876295"/>
                </a:cubicBezTo>
                <a:cubicBezTo>
                  <a:pt x="4127606" y="3862100"/>
                  <a:pt x="4119883" y="3846153"/>
                  <a:pt x="4108716" y="3832752"/>
                </a:cubicBezTo>
                <a:cubicBezTo>
                  <a:pt x="4095575" y="3816983"/>
                  <a:pt x="4078314" y="3804978"/>
                  <a:pt x="4065173" y="3789209"/>
                </a:cubicBezTo>
                <a:cubicBezTo>
                  <a:pt x="4054006" y="3775808"/>
                  <a:pt x="4046284" y="3759862"/>
                  <a:pt x="4036145" y="3745667"/>
                </a:cubicBezTo>
                <a:cubicBezTo>
                  <a:pt x="4022084" y="3725982"/>
                  <a:pt x="4006663" y="3707294"/>
                  <a:pt x="3992602" y="3687609"/>
                </a:cubicBezTo>
                <a:cubicBezTo>
                  <a:pt x="3982463" y="3673414"/>
                  <a:pt x="3975908" y="3656402"/>
                  <a:pt x="3963573" y="3644067"/>
                </a:cubicBezTo>
                <a:cubicBezTo>
                  <a:pt x="3946468" y="3626962"/>
                  <a:pt x="3923721" y="3616454"/>
                  <a:pt x="3905516" y="3600524"/>
                </a:cubicBezTo>
                <a:cubicBezTo>
                  <a:pt x="3884919" y="3582502"/>
                  <a:pt x="3865270" y="3563247"/>
                  <a:pt x="3847459" y="3542467"/>
                </a:cubicBezTo>
                <a:cubicBezTo>
                  <a:pt x="3836106" y="3529222"/>
                  <a:pt x="3830765" y="3511259"/>
                  <a:pt x="3818430" y="3498924"/>
                </a:cubicBezTo>
                <a:cubicBezTo>
                  <a:pt x="3801325" y="3481819"/>
                  <a:pt x="3778354" y="3471564"/>
                  <a:pt x="3760373" y="3455381"/>
                </a:cubicBezTo>
                <a:cubicBezTo>
                  <a:pt x="3729859" y="3427918"/>
                  <a:pt x="3701027" y="3398557"/>
                  <a:pt x="3673287" y="3368295"/>
                </a:cubicBezTo>
                <a:cubicBezTo>
                  <a:pt x="3647754" y="3340440"/>
                  <a:pt x="3628958" y="3306313"/>
                  <a:pt x="3600716" y="3281209"/>
                </a:cubicBezTo>
                <a:cubicBezTo>
                  <a:pt x="3584545" y="3266834"/>
                  <a:pt x="3562011" y="3261857"/>
                  <a:pt x="3542659" y="3252181"/>
                </a:cubicBezTo>
                <a:cubicBezTo>
                  <a:pt x="3484924" y="3194446"/>
                  <a:pt x="3406062" y="3111310"/>
                  <a:pt x="3339459" y="3078009"/>
                </a:cubicBezTo>
                <a:lnTo>
                  <a:pt x="3281402" y="3048981"/>
                </a:lnTo>
                <a:cubicBezTo>
                  <a:pt x="3262050" y="3024790"/>
                  <a:pt x="3244533" y="2999009"/>
                  <a:pt x="3223345" y="2976409"/>
                </a:cubicBezTo>
                <a:cubicBezTo>
                  <a:pt x="3171869" y="2921502"/>
                  <a:pt x="3116906" y="2869971"/>
                  <a:pt x="3063687" y="2816752"/>
                </a:cubicBezTo>
                <a:lnTo>
                  <a:pt x="2976602" y="2729667"/>
                </a:lnTo>
                <a:cubicBezTo>
                  <a:pt x="2952411" y="2705476"/>
                  <a:pt x="2925401" y="2683809"/>
                  <a:pt x="2904030" y="2657095"/>
                </a:cubicBezTo>
                <a:cubicBezTo>
                  <a:pt x="2860006" y="2602065"/>
                  <a:pt x="2828781" y="2557558"/>
                  <a:pt x="2773402" y="2511952"/>
                </a:cubicBezTo>
                <a:cubicBezTo>
                  <a:pt x="2686641" y="2440502"/>
                  <a:pt x="2589060" y="2375247"/>
                  <a:pt x="2497630" y="2308752"/>
                </a:cubicBezTo>
                <a:cubicBezTo>
                  <a:pt x="2478066" y="2294524"/>
                  <a:pt x="2458925" y="2279723"/>
                  <a:pt x="2439573" y="2265209"/>
                </a:cubicBezTo>
                <a:cubicBezTo>
                  <a:pt x="2420221" y="2250695"/>
                  <a:pt x="2398621" y="2238772"/>
                  <a:pt x="2381516" y="2221667"/>
                </a:cubicBezTo>
                <a:cubicBezTo>
                  <a:pt x="2357326" y="2197476"/>
                  <a:pt x="2335659" y="2170466"/>
                  <a:pt x="2308945" y="2149095"/>
                </a:cubicBezTo>
                <a:cubicBezTo>
                  <a:pt x="2262830" y="2112203"/>
                  <a:pt x="2211047" y="2082929"/>
                  <a:pt x="2163802" y="2047495"/>
                </a:cubicBezTo>
                <a:cubicBezTo>
                  <a:pt x="2144450" y="2032981"/>
                  <a:pt x="2123950" y="2019881"/>
                  <a:pt x="2105745" y="2003952"/>
                </a:cubicBezTo>
                <a:cubicBezTo>
                  <a:pt x="2085148" y="1985930"/>
                  <a:pt x="2068284" y="1963917"/>
                  <a:pt x="2047687" y="1945895"/>
                </a:cubicBezTo>
                <a:cubicBezTo>
                  <a:pt x="2029482" y="1929966"/>
                  <a:pt x="2006735" y="1919457"/>
                  <a:pt x="1989630" y="1902352"/>
                </a:cubicBezTo>
                <a:cubicBezTo>
                  <a:pt x="1935689" y="1848411"/>
                  <a:pt x="1950919" y="1833919"/>
                  <a:pt x="1902545" y="1771724"/>
                </a:cubicBezTo>
                <a:cubicBezTo>
                  <a:pt x="1885742" y="1750121"/>
                  <a:pt x="1863840" y="1733019"/>
                  <a:pt x="1844487" y="1713667"/>
                </a:cubicBezTo>
                <a:cubicBezTo>
                  <a:pt x="1815327" y="1626185"/>
                  <a:pt x="1854694" y="1710077"/>
                  <a:pt x="1771916" y="1641095"/>
                </a:cubicBezTo>
                <a:cubicBezTo>
                  <a:pt x="1758515" y="1629928"/>
                  <a:pt x="1754054" y="1610953"/>
                  <a:pt x="1742887" y="1597552"/>
                </a:cubicBezTo>
                <a:cubicBezTo>
                  <a:pt x="1729747" y="1581783"/>
                  <a:pt x="1715114" y="1567150"/>
                  <a:pt x="1699345" y="1554009"/>
                </a:cubicBezTo>
                <a:cubicBezTo>
                  <a:pt x="1645908" y="1509478"/>
                  <a:pt x="1669864" y="1536651"/>
                  <a:pt x="1612259" y="1510467"/>
                </a:cubicBezTo>
                <a:cubicBezTo>
                  <a:pt x="1572865" y="1492560"/>
                  <a:pt x="1532151" y="1476412"/>
                  <a:pt x="1496145" y="1452409"/>
                </a:cubicBezTo>
                <a:cubicBezTo>
                  <a:pt x="1439872" y="1414895"/>
                  <a:pt x="1469151" y="1428897"/>
                  <a:pt x="1409059" y="1408867"/>
                </a:cubicBezTo>
                <a:cubicBezTo>
                  <a:pt x="1380030" y="1379838"/>
                  <a:pt x="1356131" y="1344553"/>
                  <a:pt x="1321973" y="1321781"/>
                </a:cubicBezTo>
                <a:cubicBezTo>
                  <a:pt x="1244273" y="1269980"/>
                  <a:pt x="1290765" y="1305087"/>
                  <a:pt x="1191345" y="1205667"/>
                </a:cubicBezTo>
                <a:cubicBezTo>
                  <a:pt x="1176831" y="1191153"/>
                  <a:pt x="1159188" y="1179203"/>
                  <a:pt x="1147802" y="1162124"/>
                </a:cubicBezTo>
                <a:cubicBezTo>
                  <a:pt x="1077743" y="1057035"/>
                  <a:pt x="1105348" y="1106243"/>
                  <a:pt x="1060716" y="1016981"/>
                </a:cubicBezTo>
                <a:cubicBezTo>
                  <a:pt x="1025206" y="839426"/>
                  <a:pt x="1065164" y="1023616"/>
                  <a:pt x="1031687" y="900867"/>
                </a:cubicBezTo>
                <a:cubicBezTo>
                  <a:pt x="1021190" y="862377"/>
                  <a:pt x="1015275" y="822601"/>
                  <a:pt x="1002659" y="784752"/>
                </a:cubicBezTo>
                <a:cubicBezTo>
                  <a:pt x="967859" y="680351"/>
                  <a:pt x="1010080" y="810727"/>
                  <a:pt x="973630" y="683152"/>
                </a:cubicBezTo>
                <a:cubicBezTo>
                  <a:pt x="969427" y="668441"/>
                  <a:pt x="963954" y="654123"/>
                  <a:pt x="959116" y="639609"/>
                </a:cubicBezTo>
                <a:cubicBezTo>
                  <a:pt x="954278" y="591228"/>
                  <a:pt x="953563" y="542256"/>
                  <a:pt x="944602" y="494467"/>
                </a:cubicBezTo>
                <a:cubicBezTo>
                  <a:pt x="935415" y="445472"/>
                  <a:pt x="918089" y="401692"/>
                  <a:pt x="886545" y="363838"/>
                </a:cubicBezTo>
                <a:cubicBezTo>
                  <a:pt x="873404" y="348069"/>
                  <a:pt x="856143" y="336064"/>
                  <a:pt x="843002" y="320295"/>
                </a:cubicBezTo>
                <a:cubicBezTo>
                  <a:pt x="801798" y="270851"/>
                  <a:pt x="822715" y="270979"/>
                  <a:pt x="770430" y="218695"/>
                </a:cubicBezTo>
                <a:cubicBezTo>
                  <a:pt x="758095" y="206360"/>
                  <a:pt x="740288" y="200834"/>
                  <a:pt x="726887" y="189667"/>
                </a:cubicBezTo>
                <a:cubicBezTo>
                  <a:pt x="584232" y="70787"/>
                  <a:pt x="768480" y="216745"/>
                  <a:pt x="654316" y="102581"/>
                </a:cubicBezTo>
                <a:cubicBezTo>
                  <a:pt x="641981" y="90246"/>
                  <a:pt x="624174" y="84719"/>
                  <a:pt x="610773" y="73552"/>
                </a:cubicBezTo>
                <a:cubicBezTo>
                  <a:pt x="522511" y="0"/>
                  <a:pt x="616600" y="54694"/>
                  <a:pt x="509173" y="981"/>
                </a:cubicBezTo>
                <a:cubicBezTo>
                  <a:pt x="393059" y="5819"/>
                  <a:pt x="276538" y="4647"/>
                  <a:pt x="160830" y="15495"/>
                </a:cubicBezTo>
                <a:cubicBezTo>
                  <a:pt x="121108" y="19219"/>
                  <a:pt x="44716" y="44524"/>
                  <a:pt x="44716" y="44524"/>
                </a:cubicBezTo>
                <a:cubicBezTo>
                  <a:pt x="16336" y="87093"/>
                  <a:pt x="13191" y="83537"/>
                  <a:pt x="1173" y="131609"/>
                </a:cubicBezTo>
                <a:cubicBezTo>
                  <a:pt x="0" y="136303"/>
                  <a:pt x="6011" y="129190"/>
                  <a:pt x="15687" y="131609"/>
                </a:cubicBez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63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5563"/>
            <a:ext cx="6718301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64" name="Rectangl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39888"/>
            <a:ext cx="44815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581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86200" cy="2243138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67" name="Rectangl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944563"/>
            <a:ext cx="424338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68" name="Freeform 7"/>
          <p:cNvSpPr>
            <a:spLocks/>
          </p:cNvSpPr>
          <p:nvPr/>
        </p:nvSpPr>
        <p:spPr bwMode="auto">
          <a:xfrm>
            <a:off x="1987550" y="-160338"/>
            <a:ext cx="7469188" cy="7026276"/>
          </a:xfrm>
          <a:custGeom>
            <a:avLst/>
            <a:gdLst>
              <a:gd name="T0" fmla="*/ 262487 w 7469006"/>
              <a:gd name="T1" fmla="*/ 363595 h 7026800"/>
              <a:gd name="T2" fmla="*/ 364111 w 7469006"/>
              <a:gd name="T3" fmla="*/ 711704 h 7026800"/>
              <a:gd name="T4" fmla="*/ 494767 w 7469006"/>
              <a:gd name="T5" fmla="*/ 1030802 h 7026800"/>
              <a:gd name="T6" fmla="*/ 668977 w 7469006"/>
              <a:gd name="T7" fmla="*/ 1567471 h 7026800"/>
              <a:gd name="T8" fmla="*/ 843191 w 7469006"/>
              <a:gd name="T9" fmla="*/ 1930085 h 7026800"/>
              <a:gd name="T10" fmla="*/ 1002878 w 7469006"/>
              <a:gd name="T11" fmla="*/ 2133147 h 7026800"/>
              <a:gd name="T12" fmla="*/ 1293233 w 7469006"/>
              <a:gd name="T13" fmla="*/ 2365224 h 7026800"/>
              <a:gd name="T14" fmla="*/ 1554544 w 7469006"/>
              <a:gd name="T15" fmla="*/ 2568281 h 7026800"/>
              <a:gd name="T16" fmla="*/ 1844892 w 7469006"/>
              <a:gd name="T17" fmla="*/ 2771344 h 7026800"/>
              <a:gd name="T18" fmla="*/ 2120727 w 7469006"/>
              <a:gd name="T19" fmla="*/ 3032432 h 7026800"/>
              <a:gd name="T20" fmla="*/ 2367525 w 7469006"/>
              <a:gd name="T21" fmla="*/ 3337023 h 7026800"/>
              <a:gd name="T22" fmla="*/ 2498182 w 7469006"/>
              <a:gd name="T23" fmla="*/ 3627112 h 7026800"/>
              <a:gd name="T24" fmla="*/ 2744978 w 7469006"/>
              <a:gd name="T25" fmla="*/ 3757660 h 7026800"/>
              <a:gd name="T26" fmla="*/ 2919186 w 7469006"/>
              <a:gd name="T27" fmla="*/ 3844681 h 7026800"/>
              <a:gd name="T28" fmla="*/ 3151468 w 7469006"/>
              <a:gd name="T29" fmla="*/ 4076758 h 7026800"/>
              <a:gd name="T30" fmla="*/ 3325676 w 7469006"/>
              <a:gd name="T31" fmla="*/ 4265315 h 7026800"/>
              <a:gd name="T32" fmla="*/ 3601509 w 7469006"/>
              <a:gd name="T33" fmla="*/ 4497387 h 7026800"/>
              <a:gd name="T34" fmla="*/ 3877333 w 7469006"/>
              <a:gd name="T35" fmla="*/ 4772977 h 7026800"/>
              <a:gd name="T36" fmla="*/ 4095103 w 7469006"/>
              <a:gd name="T37" fmla="*/ 5005045 h 7026800"/>
              <a:gd name="T38" fmla="*/ 4196724 w 7469006"/>
              <a:gd name="T39" fmla="*/ 5251625 h 7026800"/>
              <a:gd name="T40" fmla="*/ 4327377 w 7469006"/>
              <a:gd name="T41" fmla="*/ 5556218 h 7026800"/>
              <a:gd name="T42" fmla="*/ 4603210 w 7469006"/>
              <a:gd name="T43" fmla="*/ 5889823 h 7026800"/>
              <a:gd name="T44" fmla="*/ 4777418 w 7469006"/>
              <a:gd name="T45" fmla="*/ 6223432 h 7026800"/>
              <a:gd name="T46" fmla="*/ 5053251 w 7469006"/>
              <a:gd name="T47" fmla="*/ 6542532 h 7026800"/>
              <a:gd name="T48" fmla="*/ 5677504 w 7469006"/>
              <a:gd name="T49" fmla="*/ 6629550 h 7026800"/>
              <a:gd name="T50" fmla="*/ 6345311 w 7469006"/>
              <a:gd name="T51" fmla="*/ 6716581 h 7026800"/>
              <a:gd name="T52" fmla="*/ 6679211 w 7469006"/>
              <a:gd name="T53" fmla="*/ 6919648 h 7026800"/>
              <a:gd name="T54" fmla="*/ 7463160 w 7469006"/>
              <a:gd name="T55" fmla="*/ 6905139 h 7026800"/>
              <a:gd name="T56" fmla="*/ 7187319 w 7469006"/>
              <a:gd name="T57" fmla="*/ 6658561 h 7026800"/>
              <a:gd name="T58" fmla="*/ 6606621 w 7469006"/>
              <a:gd name="T59" fmla="*/ 6440996 h 7026800"/>
              <a:gd name="T60" fmla="*/ 6011404 w 7469006"/>
              <a:gd name="T61" fmla="*/ 6223432 h 7026800"/>
              <a:gd name="T62" fmla="*/ 5038739 w 7469006"/>
              <a:gd name="T63" fmla="*/ 5904332 h 7026800"/>
              <a:gd name="T64" fmla="*/ 4966149 w 7469006"/>
              <a:gd name="T65" fmla="*/ 5208108 h 7026800"/>
              <a:gd name="T66" fmla="*/ 4719351 w 7469006"/>
              <a:gd name="T67" fmla="*/ 4772977 h 7026800"/>
              <a:gd name="T68" fmla="*/ 4516112 w 7469006"/>
              <a:gd name="T69" fmla="*/ 4497387 h 7026800"/>
              <a:gd name="T70" fmla="*/ 4370935 w 7469006"/>
              <a:gd name="T71" fmla="*/ 4236309 h 7026800"/>
              <a:gd name="T72" fmla="*/ 4138656 w 7469006"/>
              <a:gd name="T73" fmla="*/ 3873691 h 7026800"/>
              <a:gd name="T74" fmla="*/ 3993478 w 7469006"/>
              <a:gd name="T75" fmla="*/ 3685131 h 7026800"/>
              <a:gd name="T76" fmla="*/ 3819270 w 7469006"/>
              <a:gd name="T77" fmla="*/ 3496573 h 7026800"/>
              <a:gd name="T78" fmla="*/ 3543433 w 7469006"/>
              <a:gd name="T79" fmla="*/ 3250000 h 7026800"/>
              <a:gd name="T80" fmla="*/ 3064364 w 7469006"/>
              <a:gd name="T81" fmla="*/ 2814862 h 7026800"/>
              <a:gd name="T82" fmla="*/ 2498182 w 7469006"/>
              <a:gd name="T83" fmla="*/ 2307204 h 7026800"/>
              <a:gd name="T84" fmla="*/ 2164282 w 7469006"/>
              <a:gd name="T85" fmla="*/ 2046118 h 7026800"/>
              <a:gd name="T86" fmla="*/ 1902962 w 7469006"/>
              <a:gd name="T87" fmla="*/ 1770536 h 7026800"/>
              <a:gd name="T88" fmla="*/ 1699717 w 7469006"/>
              <a:gd name="T89" fmla="*/ 1552965 h 7026800"/>
              <a:gd name="T90" fmla="*/ 1322264 w 7469006"/>
              <a:gd name="T91" fmla="*/ 1320893 h 7026800"/>
              <a:gd name="T92" fmla="*/ 1031912 w 7469006"/>
              <a:gd name="T93" fmla="*/ 900264 h 7026800"/>
              <a:gd name="T94" fmla="*/ 944809 w 7469006"/>
              <a:gd name="T95" fmla="*/ 494134 h 7026800"/>
              <a:gd name="T96" fmla="*/ 727049 w 7469006"/>
              <a:gd name="T97" fmla="*/ 189541 h 7026800"/>
              <a:gd name="T98" fmla="*/ 160866 w 7469006"/>
              <a:gd name="T99" fmla="*/ 15486 h 70268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469006"/>
              <a:gd name="T151" fmla="*/ 0 h 7026800"/>
              <a:gd name="T152" fmla="*/ 7469006 w 7469006"/>
              <a:gd name="T153" fmla="*/ 7026800 h 70268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469006" h="7026800">
                <a:moveTo>
                  <a:pt x="15687" y="131609"/>
                </a:moveTo>
                <a:cubicBezTo>
                  <a:pt x="25363" y="134028"/>
                  <a:pt x="46990" y="136944"/>
                  <a:pt x="59230" y="146124"/>
                </a:cubicBezTo>
                <a:cubicBezTo>
                  <a:pt x="124109" y="194783"/>
                  <a:pt x="177235" y="249614"/>
                  <a:pt x="233402" y="305781"/>
                </a:cubicBezTo>
                <a:cubicBezTo>
                  <a:pt x="243078" y="325133"/>
                  <a:pt x="254833" y="343579"/>
                  <a:pt x="262430" y="363838"/>
                </a:cubicBezTo>
                <a:cubicBezTo>
                  <a:pt x="269434" y="382516"/>
                  <a:pt x="269087" y="403560"/>
                  <a:pt x="276945" y="421895"/>
                </a:cubicBezTo>
                <a:cubicBezTo>
                  <a:pt x="322550" y="528305"/>
                  <a:pt x="301152" y="383272"/>
                  <a:pt x="335002" y="552524"/>
                </a:cubicBezTo>
                <a:cubicBezTo>
                  <a:pt x="339840" y="576714"/>
                  <a:pt x="345103" y="600824"/>
                  <a:pt x="349516" y="625095"/>
                </a:cubicBezTo>
                <a:cubicBezTo>
                  <a:pt x="354780" y="654049"/>
                  <a:pt x="356287" y="683789"/>
                  <a:pt x="364030" y="712181"/>
                </a:cubicBezTo>
                <a:cubicBezTo>
                  <a:pt x="370885" y="737317"/>
                  <a:pt x="384820" y="760035"/>
                  <a:pt x="393059" y="784752"/>
                </a:cubicBezTo>
                <a:cubicBezTo>
                  <a:pt x="399367" y="803676"/>
                  <a:pt x="398652" y="824967"/>
                  <a:pt x="407573" y="842809"/>
                </a:cubicBezTo>
                <a:cubicBezTo>
                  <a:pt x="423175" y="874014"/>
                  <a:pt x="446278" y="900866"/>
                  <a:pt x="465630" y="929895"/>
                </a:cubicBezTo>
                <a:cubicBezTo>
                  <a:pt x="477067" y="975642"/>
                  <a:pt x="479044" y="989853"/>
                  <a:pt x="494659" y="1031495"/>
                </a:cubicBezTo>
                <a:cubicBezTo>
                  <a:pt x="503807" y="1055890"/>
                  <a:pt x="514924" y="1079531"/>
                  <a:pt x="523687" y="1104067"/>
                </a:cubicBezTo>
                <a:cubicBezTo>
                  <a:pt x="586665" y="1280407"/>
                  <a:pt x="540767" y="1181770"/>
                  <a:pt x="596259" y="1292752"/>
                </a:cubicBezTo>
                <a:cubicBezTo>
                  <a:pt x="601097" y="1350809"/>
                  <a:pt x="600037" y="1409663"/>
                  <a:pt x="610773" y="1466924"/>
                </a:cubicBezTo>
                <a:cubicBezTo>
                  <a:pt x="618406" y="1507632"/>
                  <a:pt x="651340" y="1533544"/>
                  <a:pt x="668830" y="1568524"/>
                </a:cubicBezTo>
                <a:cubicBezTo>
                  <a:pt x="675672" y="1582208"/>
                  <a:pt x="678507" y="1597553"/>
                  <a:pt x="683345" y="1612067"/>
                </a:cubicBezTo>
                <a:cubicBezTo>
                  <a:pt x="688183" y="1645934"/>
                  <a:pt x="685578" y="1681737"/>
                  <a:pt x="697859" y="1713667"/>
                </a:cubicBezTo>
                <a:cubicBezTo>
                  <a:pt x="710383" y="1746229"/>
                  <a:pt x="736564" y="1771724"/>
                  <a:pt x="755916" y="1800752"/>
                </a:cubicBezTo>
                <a:lnTo>
                  <a:pt x="843002" y="1931381"/>
                </a:lnTo>
                <a:cubicBezTo>
                  <a:pt x="852678" y="1945895"/>
                  <a:pt x="857516" y="1965248"/>
                  <a:pt x="872030" y="1974924"/>
                </a:cubicBezTo>
                <a:lnTo>
                  <a:pt x="915573" y="2003952"/>
                </a:lnTo>
                <a:cubicBezTo>
                  <a:pt x="930120" y="2047593"/>
                  <a:pt x="927852" y="2053522"/>
                  <a:pt x="959116" y="2091038"/>
                </a:cubicBezTo>
                <a:cubicBezTo>
                  <a:pt x="972257" y="2106807"/>
                  <a:pt x="989518" y="2118812"/>
                  <a:pt x="1002659" y="2134581"/>
                </a:cubicBezTo>
                <a:cubicBezTo>
                  <a:pt x="1040103" y="2179514"/>
                  <a:pt x="1022847" y="2184251"/>
                  <a:pt x="1075230" y="2221667"/>
                </a:cubicBezTo>
                <a:cubicBezTo>
                  <a:pt x="1092836" y="2234243"/>
                  <a:pt x="1113935" y="2241019"/>
                  <a:pt x="1133287" y="2250695"/>
                </a:cubicBezTo>
                <a:cubicBezTo>
                  <a:pt x="1147801" y="2265209"/>
                  <a:pt x="1161061" y="2281097"/>
                  <a:pt x="1176830" y="2294238"/>
                </a:cubicBezTo>
                <a:cubicBezTo>
                  <a:pt x="1195983" y="2310199"/>
                  <a:pt x="1282819" y="2360734"/>
                  <a:pt x="1292945" y="2366809"/>
                </a:cubicBezTo>
                <a:cubicBezTo>
                  <a:pt x="1365193" y="2463142"/>
                  <a:pt x="1300786" y="2395297"/>
                  <a:pt x="1394545" y="2453895"/>
                </a:cubicBezTo>
                <a:cubicBezTo>
                  <a:pt x="1415059" y="2466716"/>
                  <a:pt x="1432917" y="2483378"/>
                  <a:pt x="1452602" y="2497438"/>
                </a:cubicBezTo>
                <a:cubicBezTo>
                  <a:pt x="1466797" y="2507577"/>
                  <a:pt x="1481950" y="2516328"/>
                  <a:pt x="1496145" y="2526467"/>
                </a:cubicBezTo>
                <a:cubicBezTo>
                  <a:pt x="1515829" y="2540527"/>
                  <a:pt x="1533689" y="2557188"/>
                  <a:pt x="1554202" y="2570009"/>
                </a:cubicBezTo>
                <a:cubicBezTo>
                  <a:pt x="1595200" y="2595633"/>
                  <a:pt x="1613471" y="2599442"/>
                  <a:pt x="1655802" y="2613552"/>
                </a:cubicBezTo>
                <a:cubicBezTo>
                  <a:pt x="1700596" y="2643415"/>
                  <a:pt x="1705634" y="2642662"/>
                  <a:pt x="1742887" y="2686124"/>
                </a:cubicBezTo>
                <a:cubicBezTo>
                  <a:pt x="1758630" y="2704491"/>
                  <a:pt x="1768063" y="2728438"/>
                  <a:pt x="1786430" y="2744181"/>
                </a:cubicBezTo>
                <a:cubicBezTo>
                  <a:pt x="1802858" y="2758262"/>
                  <a:pt x="1826139" y="2761742"/>
                  <a:pt x="1844487" y="2773209"/>
                </a:cubicBezTo>
                <a:cubicBezTo>
                  <a:pt x="1865001" y="2786030"/>
                  <a:pt x="1883192" y="2802238"/>
                  <a:pt x="1902545" y="2816752"/>
                </a:cubicBezTo>
                <a:cubicBezTo>
                  <a:pt x="1932407" y="2861546"/>
                  <a:pt x="1931655" y="2866585"/>
                  <a:pt x="1975116" y="2903838"/>
                </a:cubicBezTo>
                <a:cubicBezTo>
                  <a:pt x="1993483" y="2919581"/>
                  <a:pt x="2016068" y="2930276"/>
                  <a:pt x="2033173" y="2947381"/>
                </a:cubicBezTo>
                <a:cubicBezTo>
                  <a:pt x="2141192" y="3055400"/>
                  <a:pt x="2017641" y="2966054"/>
                  <a:pt x="2120259" y="3034467"/>
                </a:cubicBezTo>
                <a:cubicBezTo>
                  <a:pt x="2132104" y="3070001"/>
                  <a:pt x="2141383" y="3104680"/>
                  <a:pt x="2163802" y="3136067"/>
                </a:cubicBezTo>
                <a:cubicBezTo>
                  <a:pt x="2201214" y="3188443"/>
                  <a:pt x="2205960" y="3171198"/>
                  <a:pt x="2250887" y="3208638"/>
                </a:cubicBezTo>
                <a:cubicBezTo>
                  <a:pt x="2320277" y="3266464"/>
                  <a:pt x="2271561" y="3233447"/>
                  <a:pt x="2323459" y="3295724"/>
                </a:cubicBezTo>
                <a:cubicBezTo>
                  <a:pt x="2336600" y="3311493"/>
                  <a:pt x="2352488" y="3324753"/>
                  <a:pt x="2367002" y="3339267"/>
                </a:cubicBezTo>
                <a:cubicBezTo>
                  <a:pt x="2401040" y="3441380"/>
                  <a:pt x="2356739" y="3315320"/>
                  <a:pt x="2410545" y="3440867"/>
                </a:cubicBezTo>
                <a:cubicBezTo>
                  <a:pt x="2416572" y="3454929"/>
                  <a:pt x="2420856" y="3469699"/>
                  <a:pt x="2425059" y="3484409"/>
                </a:cubicBezTo>
                <a:cubicBezTo>
                  <a:pt x="2430539" y="3503590"/>
                  <a:pt x="2430652" y="3524625"/>
                  <a:pt x="2439573" y="3542467"/>
                </a:cubicBezTo>
                <a:cubicBezTo>
                  <a:pt x="2455175" y="3573672"/>
                  <a:pt x="2478278" y="3600524"/>
                  <a:pt x="2497630" y="3629552"/>
                </a:cubicBezTo>
                <a:cubicBezTo>
                  <a:pt x="2507306" y="3644066"/>
                  <a:pt x="2510110" y="3667579"/>
                  <a:pt x="2526659" y="3673095"/>
                </a:cubicBezTo>
                <a:lnTo>
                  <a:pt x="2570202" y="3687609"/>
                </a:lnTo>
                <a:cubicBezTo>
                  <a:pt x="2584716" y="3697285"/>
                  <a:pt x="2597804" y="3709553"/>
                  <a:pt x="2613745" y="3716638"/>
                </a:cubicBezTo>
                <a:cubicBezTo>
                  <a:pt x="2613759" y="3716644"/>
                  <a:pt x="2722595" y="3752922"/>
                  <a:pt x="2744373" y="3760181"/>
                </a:cubicBezTo>
                <a:lnTo>
                  <a:pt x="2787916" y="3774695"/>
                </a:lnTo>
                <a:lnTo>
                  <a:pt x="2831459" y="3789209"/>
                </a:lnTo>
                <a:cubicBezTo>
                  <a:pt x="2845973" y="3803723"/>
                  <a:pt x="2857923" y="3821366"/>
                  <a:pt x="2875002" y="3832752"/>
                </a:cubicBezTo>
                <a:cubicBezTo>
                  <a:pt x="2887732" y="3841239"/>
                  <a:pt x="2904861" y="3840425"/>
                  <a:pt x="2918545" y="3847267"/>
                </a:cubicBezTo>
                <a:cubicBezTo>
                  <a:pt x="2934147" y="3855068"/>
                  <a:pt x="2947573" y="3866619"/>
                  <a:pt x="2962087" y="3876295"/>
                </a:cubicBezTo>
                <a:cubicBezTo>
                  <a:pt x="2971763" y="3895647"/>
                  <a:pt x="2977035" y="3917924"/>
                  <a:pt x="2991116" y="3934352"/>
                </a:cubicBezTo>
                <a:cubicBezTo>
                  <a:pt x="3006859" y="3952719"/>
                  <a:pt x="3031274" y="3961623"/>
                  <a:pt x="3049173" y="3977895"/>
                </a:cubicBezTo>
                <a:cubicBezTo>
                  <a:pt x="3084612" y="4010112"/>
                  <a:pt x="3116906" y="4045628"/>
                  <a:pt x="3150773" y="4079495"/>
                </a:cubicBezTo>
                <a:cubicBezTo>
                  <a:pt x="3165287" y="4094009"/>
                  <a:pt x="3182000" y="4106617"/>
                  <a:pt x="3194316" y="4123038"/>
                </a:cubicBezTo>
                <a:cubicBezTo>
                  <a:pt x="3208830" y="4142390"/>
                  <a:pt x="3220754" y="4163990"/>
                  <a:pt x="3237859" y="4181095"/>
                </a:cubicBezTo>
                <a:cubicBezTo>
                  <a:pt x="3254964" y="4198200"/>
                  <a:pt x="3278811" y="4207533"/>
                  <a:pt x="3295916" y="4224638"/>
                </a:cubicBezTo>
                <a:cubicBezTo>
                  <a:pt x="3308251" y="4236973"/>
                  <a:pt x="3312610" y="4255846"/>
                  <a:pt x="3324945" y="4268181"/>
                </a:cubicBezTo>
                <a:cubicBezTo>
                  <a:pt x="3337280" y="4280516"/>
                  <a:pt x="3353695" y="4287964"/>
                  <a:pt x="3368487" y="4297209"/>
                </a:cubicBezTo>
                <a:cubicBezTo>
                  <a:pt x="3392410" y="4312161"/>
                  <a:pt x="3418791" y="4323432"/>
                  <a:pt x="3441059" y="4340752"/>
                </a:cubicBezTo>
                <a:cubicBezTo>
                  <a:pt x="3515756" y="4398849"/>
                  <a:pt x="3487980" y="4402188"/>
                  <a:pt x="3557173" y="4471381"/>
                </a:cubicBezTo>
                <a:cubicBezTo>
                  <a:pt x="3569508" y="4483716"/>
                  <a:pt x="3587750" y="4488740"/>
                  <a:pt x="3600716" y="4500409"/>
                </a:cubicBezTo>
                <a:cubicBezTo>
                  <a:pt x="3636316" y="4532449"/>
                  <a:pt x="3675749" y="4562158"/>
                  <a:pt x="3702316" y="4602009"/>
                </a:cubicBezTo>
                <a:cubicBezTo>
                  <a:pt x="3711992" y="4616523"/>
                  <a:pt x="3719010" y="4633217"/>
                  <a:pt x="3731345" y="4645552"/>
                </a:cubicBezTo>
                <a:cubicBezTo>
                  <a:pt x="3748450" y="4662657"/>
                  <a:pt x="3771421" y="4672912"/>
                  <a:pt x="3789402" y="4689095"/>
                </a:cubicBezTo>
                <a:cubicBezTo>
                  <a:pt x="3819916" y="4716558"/>
                  <a:pt x="3847458" y="4747152"/>
                  <a:pt x="3876487" y="4776181"/>
                </a:cubicBezTo>
                <a:cubicBezTo>
                  <a:pt x="3900678" y="4800372"/>
                  <a:pt x="3928533" y="4821384"/>
                  <a:pt x="3949059" y="4848752"/>
                </a:cubicBezTo>
                <a:cubicBezTo>
                  <a:pt x="3963573" y="4868104"/>
                  <a:pt x="3975497" y="4889704"/>
                  <a:pt x="3992602" y="4906809"/>
                </a:cubicBezTo>
                <a:cubicBezTo>
                  <a:pt x="4014507" y="4928715"/>
                  <a:pt x="4043268" y="4942962"/>
                  <a:pt x="4065173" y="4964867"/>
                </a:cubicBezTo>
                <a:cubicBezTo>
                  <a:pt x="4077508" y="4977202"/>
                  <a:pt x="4084063" y="4994214"/>
                  <a:pt x="4094202" y="5008409"/>
                </a:cubicBezTo>
                <a:cubicBezTo>
                  <a:pt x="4108263" y="5028094"/>
                  <a:pt x="4123231" y="5047114"/>
                  <a:pt x="4137745" y="5066467"/>
                </a:cubicBezTo>
                <a:lnTo>
                  <a:pt x="4166773" y="5153552"/>
                </a:lnTo>
                <a:cubicBezTo>
                  <a:pt x="4171611" y="5168066"/>
                  <a:pt x="4177576" y="5182252"/>
                  <a:pt x="4181287" y="5197095"/>
                </a:cubicBezTo>
                <a:cubicBezTo>
                  <a:pt x="4186125" y="5216447"/>
                  <a:pt x="4188798" y="5236474"/>
                  <a:pt x="4195802" y="5255152"/>
                </a:cubicBezTo>
                <a:cubicBezTo>
                  <a:pt x="4211588" y="5297246"/>
                  <a:pt x="4229794" y="5320655"/>
                  <a:pt x="4253859" y="5356752"/>
                </a:cubicBezTo>
                <a:cubicBezTo>
                  <a:pt x="4284066" y="5477582"/>
                  <a:pt x="4247284" y="5358117"/>
                  <a:pt x="4297402" y="5458352"/>
                </a:cubicBezTo>
                <a:cubicBezTo>
                  <a:pt x="4304244" y="5472036"/>
                  <a:pt x="4307713" y="5487184"/>
                  <a:pt x="4311916" y="5501895"/>
                </a:cubicBezTo>
                <a:cubicBezTo>
                  <a:pt x="4317396" y="5521075"/>
                  <a:pt x="4317509" y="5542110"/>
                  <a:pt x="4326430" y="5559952"/>
                </a:cubicBezTo>
                <a:cubicBezTo>
                  <a:pt x="4368763" y="5644619"/>
                  <a:pt x="4368159" y="5636152"/>
                  <a:pt x="4428030" y="5676067"/>
                </a:cubicBezTo>
                <a:cubicBezTo>
                  <a:pt x="4437706" y="5690581"/>
                  <a:pt x="4445892" y="5706208"/>
                  <a:pt x="4457059" y="5719609"/>
                </a:cubicBezTo>
                <a:cubicBezTo>
                  <a:pt x="4490754" y="5760042"/>
                  <a:pt x="4515946" y="5774660"/>
                  <a:pt x="4558659" y="5806695"/>
                </a:cubicBezTo>
                <a:cubicBezTo>
                  <a:pt x="4611591" y="5965495"/>
                  <a:pt x="4527172" y="5724962"/>
                  <a:pt x="4602202" y="5893781"/>
                </a:cubicBezTo>
                <a:cubicBezTo>
                  <a:pt x="4614629" y="5921743"/>
                  <a:pt x="4605770" y="5963894"/>
                  <a:pt x="4631230" y="5980867"/>
                </a:cubicBezTo>
                <a:lnTo>
                  <a:pt x="4718316" y="6038924"/>
                </a:lnTo>
                <a:cubicBezTo>
                  <a:pt x="4727992" y="6067952"/>
                  <a:pt x="4739924" y="6096324"/>
                  <a:pt x="4747345" y="6126009"/>
                </a:cubicBezTo>
                <a:cubicBezTo>
                  <a:pt x="4751995" y="6144611"/>
                  <a:pt x="4765961" y="6206786"/>
                  <a:pt x="4776373" y="6227609"/>
                </a:cubicBezTo>
                <a:cubicBezTo>
                  <a:pt x="4784174" y="6243211"/>
                  <a:pt x="4795142" y="6257044"/>
                  <a:pt x="4805402" y="6271152"/>
                </a:cubicBezTo>
                <a:cubicBezTo>
                  <a:pt x="4893761" y="6392647"/>
                  <a:pt x="4862960" y="6357741"/>
                  <a:pt x="4936030" y="6430809"/>
                </a:cubicBezTo>
                <a:cubicBezTo>
                  <a:pt x="4945706" y="6450162"/>
                  <a:pt x="4949759" y="6473567"/>
                  <a:pt x="4965059" y="6488867"/>
                </a:cubicBezTo>
                <a:cubicBezTo>
                  <a:pt x="4989729" y="6513537"/>
                  <a:pt x="5023116" y="6527572"/>
                  <a:pt x="5052145" y="6546924"/>
                </a:cubicBezTo>
                <a:lnTo>
                  <a:pt x="5139230" y="6604981"/>
                </a:lnTo>
                <a:cubicBezTo>
                  <a:pt x="5153744" y="6614657"/>
                  <a:pt x="5166224" y="6628493"/>
                  <a:pt x="5182773" y="6634009"/>
                </a:cubicBezTo>
                <a:lnTo>
                  <a:pt x="5226316" y="6648524"/>
                </a:lnTo>
                <a:cubicBezTo>
                  <a:pt x="5376297" y="6643686"/>
                  <a:pt x="5526200" y="6634009"/>
                  <a:pt x="5676259" y="6634009"/>
                </a:cubicBezTo>
                <a:cubicBezTo>
                  <a:pt x="5773142" y="6634009"/>
                  <a:pt x="5869927" y="6641367"/>
                  <a:pt x="5966545" y="6648524"/>
                </a:cubicBezTo>
                <a:cubicBezTo>
                  <a:pt x="6000662" y="6651051"/>
                  <a:pt x="6034169" y="6659041"/>
                  <a:pt x="6068145" y="6663038"/>
                </a:cubicBezTo>
                <a:cubicBezTo>
                  <a:pt x="6116434" y="6668719"/>
                  <a:pt x="6164906" y="6672714"/>
                  <a:pt x="6213287" y="6677552"/>
                </a:cubicBezTo>
                <a:cubicBezTo>
                  <a:pt x="6254771" y="6687923"/>
                  <a:pt x="6307481" y="6698323"/>
                  <a:pt x="6343916" y="6721095"/>
                </a:cubicBezTo>
                <a:cubicBezTo>
                  <a:pt x="6361322" y="6731974"/>
                  <a:pt x="6371874" y="6751280"/>
                  <a:pt x="6387459" y="6764638"/>
                </a:cubicBezTo>
                <a:cubicBezTo>
                  <a:pt x="6445285" y="6814203"/>
                  <a:pt x="6465975" y="6816267"/>
                  <a:pt x="6532602" y="6866238"/>
                </a:cubicBezTo>
                <a:cubicBezTo>
                  <a:pt x="6551954" y="6880752"/>
                  <a:pt x="6568199" y="6900797"/>
                  <a:pt x="6590659" y="6909781"/>
                </a:cubicBezTo>
                <a:cubicBezTo>
                  <a:pt x="6617983" y="6920711"/>
                  <a:pt x="6649070" y="6917678"/>
                  <a:pt x="6677745" y="6924295"/>
                </a:cubicBezTo>
                <a:cubicBezTo>
                  <a:pt x="6712065" y="6932215"/>
                  <a:pt x="6745478" y="6943648"/>
                  <a:pt x="6779345" y="6953324"/>
                </a:cubicBezTo>
                <a:cubicBezTo>
                  <a:pt x="6803535" y="6967838"/>
                  <a:pt x="6824311" y="6991055"/>
                  <a:pt x="6851916" y="6996867"/>
                </a:cubicBezTo>
                <a:cubicBezTo>
                  <a:pt x="6994096" y="7026800"/>
                  <a:pt x="7269588" y="7002056"/>
                  <a:pt x="7388945" y="6996867"/>
                </a:cubicBezTo>
                <a:cubicBezTo>
                  <a:pt x="7400663" y="6985149"/>
                  <a:pt x="7458629" y="6932874"/>
                  <a:pt x="7461516" y="6909781"/>
                </a:cubicBezTo>
                <a:cubicBezTo>
                  <a:pt x="7469006" y="6849862"/>
                  <a:pt x="7442789" y="6827378"/>
                  <a:pt x="7403459" y="6793667"/>
                </a:cubicBezTo>
                <a:cubicBezTo>
                  <a:pt x="7385092" y="6777924"/>
                  <a:pt x="7366548" y="6761872"/>
                  <a:pt x="7345402" y="6750124"/>
                </a:cubicBezTo>
                <a:cubicBezTo>
                  <a:pt x="7322627" y="6737471"/>
                  <a:pt x="7295703" y="6733571"/>
                  <a:pt x="7272830" y="6721095"/>
                </a:cubicBezTo>
                <a:cubicBezTo>
                  <a:pt x="7242202" y="6704389"/>
                  <a:pt x="7216242" y="6679981"/>
                  <a:pt x="7185745" y="6663038"/>
                </a:cubicBezTo>
                <a:cubicBezTo>
                  <a:pt x="7172371" y="6655608"/>
                  <a:pt x="7156302" y="6654461"/>
                  <a:pt x="7142202" y="6648524"/>
                </a:cubicBezTo>
                <a:cubicBezTo>
                  <a:pt x="7064329" y="6615736"/>
                  <a:pt x="6987311" y="6580953"/>
                  <a:pt x="6909973" y="6546924"/>
                </a:cubicBezTo>
                <a:cubicBezTo>
                  <a:pt x="6866359" y="6527734"/>
                  <a:pt x="6826069" y="6498212"/>
                  <a:pt x="6779345" y="6488867"/>
                </a:cubicBezTo>
                <a:cubicBezTo>
                  <a:pt x="6609538" y="6454904"/>
                  <a:pt x="6820009" y="6499033"/>
                  <a:pt x="6605173" y="6445324"/>
                </a:cubicBezTo>
                <a:cubicBezTo>
                  <a:pt x="6561900" y="6434506"/>
                  <a:pt x="6518088" y="6425971"/>
                  <a:pt x="6474545" y="6416295"/>
                </a:cubicBezTo>
                <a:cubicBezTo>
                  <a:pt x="6421326" y="6392105"/>
                  <a:pt x="6367175" y="6369868"/>
                  <a:pt x="6314887" y="6343724"/>
                </a:cubicBezTo>
                <a:cubicBezTo>
                  <a:pt x="6279999" y="6326280"/>
                  <a:pt x="6248703" y="6302013"/>
                  <a:pt x="6213287" y="6285667"/>
                </a:cubicBezTo>
                <a:cubicBezTo>
                  <a:pt x="6164068" y="6262950"/>
                  <a:pt x="6057166" y="6239379"/>
                  <a:pt x="6010087" y="6227609"/>
                </a:cubicBezTo>
                <a:cubicBezTo>
                  <a:pt x="5990735" y="6222771"/>
                  <a:pt x="5971824" y="6215569"/>
                  <a:pt x="5952030" y="6213095"/>
                </a:cubicBezTo>
                <a:cubicBezTo>
                  <a:pt x="5648626" y="6175170"/>
                  <a:pt x="5874909" y="6199581"/>
                  <a:pt x="5269859" y="6184067"/>
                </a:cubicBezTo>
                <a:cubicBezTo>
                  <a:pt x="5147461" y="6061667"/>
                  <a:pt x="5280801" y="6201371"/>
                  <a:pt x="5139230" y="6024409"/>
                </a:cubicBezTo>
                <a:cubicBezTo>
                  <a:pt x="5107102" y="5984249"/>
                  <a:pt x="5069404" y="5948735"/>
                  <a:pt x="5037630" y="5908295"/>
                </a:cubicBezTo>
                <a:cubicBezTo>
                  <a:pt x="5016075" y="5880862"/>
                  <a:pt x="4979573" y="5821209"/>
                  <a:pt x="4979573" y="5821209"/>
                </a:cubicBezTo>
                <a:cubicBezTo>
                  <a:pt x="4973104" y="5782395"/>
                  <a:pt x="4960686" y="5702117"/>
                  <a:pt x="4950545" y="5661552"/>
                </a:cubicBezTo>
                <a:cubicBezTo>
                  <a:pt x="4946834" y="5646709"/>
                  <a:pt x="4940868" y="5632523"/>
                  <a:pt x="4936030" y="5618009"/>
                </a:cubicBezTo>
                <a:cubicBezTo>
                  <a:pt x="4970146" y="5413315"/>
                  <a:pt x="4997952" y="5387036"/>
                  <a:pt x="4965059" y="5211609"/>
                </a:cubicBezTo>
                <a:cubicBezTo>
                  <a:pt x="4943803" y="5098245"/>
                  <a:pt x="4937357" y="5145269"/>
                  <a:pt x="4877973" y="5051952"/>
                </a:cubicBezTo>
                <a:cubicBezTo>
                  <a:pt x="4860549" y="5024571"/>
                  <a:pt x="4850191" y="4993238"/>
                  <a:pt x="4834430" y="4964867"/>
                </a:cubicBezTo>
                <a:cubicBezTo>
                  <a:pt x="4825958" y="4949618"/>
                  <a:pt x="4814544" y="4936180"/>
                  <a:pt x="4805402" y="4921324"/>
                </a:cubicBezTo>
                <a:cubicBezTo>
                  <a:pt x="4775832" y="4873272"/>
                  <a:pt x="4751110" y="4822093"/>
                  <a:pt x="4718316" y="4776181"/>
                </a:cubicBezTo>
                <a:cubicBezTo>
                  <a:pt x="4694126" y="4742314"/>
                  <a:pt x="4670716" y="4707876"/>
                  <a:pt x="4645745" y="4674581"/>
                </a:cubicBezTo>
                <a:cubicBezTo>
                  <a:pt x="4627157" y="4649798"/>
                  <a:pt x="4604871" y="4627785"/>
                  <a:pt x="4587687" y="4602009"/>
                </a:cubicBezTo>
                <a:cubicBezTo>
                  <a:pt x="4575685" y="4584006"/>
                  <a:pt x="4571235" y="4561558"/>
                  <a:pt x="4558659" y="4543952"/>
                </a:cubicBezTo>
                <a:cubicBezTo>
                  <a:pt x="4546728" y="4527249"/>
                  <a:pt x="4527939" y="4516437"/>
                  <a:pt x="4515116" y="4500409"/>
                </a:cubicBezTo>
                <a:cubicBezTo>
                  <a:pt x="4489117" y="4467910"/>
                  <a:pt x="4464889" y="4433921"/>
                  <a:pt x="4442545" y="4398809"/>
                </a:cubicBezTo>
                <a:cubicBezTo>
                  <a:pt x="4430929" y="4380555"/>
                  <a:pt x="4424251" y="4359538"/>
                  <a:pt x="4413516" y="4340752"/>
                </a:cubicBezTo>
                <a:cubicBezTo>
                  <a:pt x="4404861" y="4325606"/>
                  <a:pt x="4394163" y="4311723"/>
                  <a:pt x="4384487" y="4297209"/>
                </a:cubicBezTo>
                <a:cubicBezTo>
                  <a:pt x="4379649" y="4277857"/>
                  <a:pt x="4377831" y="4257487"/>
                  <a:pt x="4369973" y="4239152"/>
                </a:cubicBezTo>
                <a:cubicBezTo>
                  <a:pt x="4363102" y="4223118"/>
                  <a:pt x="4350190" y="4210401"/>
                  <a:pt x="4340945" y="4195609"/>
                </a:cubicBezTo>
                <a:cubicBezTo>
                  <a:pt x="4325993" y="4171686"/>
                  <a:pt x="4312354" y="4146960"/>
                  <a:pt x="4297402" y="4123038"/>
                </a:cubicBezTo>
                <a:cubicBezTo>
                  <a:pt x="4288157" y="4108245"/>
                  <a:pt x="4277515" y="4094351"/>
                  <a:pt x="4268373" y="4079495"/>
                </a:cubicBezTo>
                <a:cubicBezTo>
                  <a:pt x="4096928" y="3800899"/>
                  <a:pt x="4245972" y="4027813"/>
                  <a:pt x="4137745" y="3876295"/>
                </a:cubicBezTo>
                <a:cubicBezTo>
                  <a:pt x="4127606" y="3862100"/>
                  <a:pt x="4119883" y="3846153"/>
                  <a:pt x="4108716" y="3832752"/>
                </a:cubicBezTo>
                <a:cubicBezTo>
                  <a:pt x="4095575" y="3816983"/>
                  <a:pt x="4078314" y="3804978"/>
                  <a:pt x="4065173" y="3789209"/>
                </a:cubicBezTo>
                <a:cubicBezTo>
                  <a:pt x="4054006" y="3775808"/>
                  <a:pt x="4046284" y="3759862"/>
                  <a:pt x="4036145" y="3745667"/>
                </a:cubicBezTo>
                <a:cubicBezTo>
                  <a:pt x="4022084" y="3725982"/>
                  <a:pt x="4006663" y="3707294"/>
                  <a:pt x="3992602" y="3687609"/>
                </a:cubicBezTo>
                <a:cubicBezTo>
                  <a:pt x="3982463" y="3673414"/>
                  <a:pt x="3975908" y="3656402"/>
                  <a:pt x="3963573" y="3644067"/>
                </a:cubicBezTo>
                <a:cubicBezTo>
                  <a:pt x="3946468" y="3626962"/>
                  <a:pt x="3923721" y="3616454"/>
                  <a:pt x="3905516" y="3600524"/>
                </a:cubicBezTo>
                <a:cubicBezTo>
                  <a:pt x="3884919" y="3582502"/>
                  <a:pt x="3865270" y="3563247"/>
                  <a:pt x="3847459" y="3542467"/>
                </a:cubicBezTo>
                <a:cubicBezTo>
                  <a:pt x="3836106" y="3529222"/>
                  <a:pt x="3830765" y="3511259"/>
                  <a:pt x="3818430" y="3498924"/>
                </a:cubicBezTo>
                <a:cubicBezTo>
                  <a:pt x="3801325" y="3481819"/>
                  <a:pt x="3778354" y="3471564"/>
                  <a:pt x="3760373" y="3455381"/>
                </a:cubicBezTo>
                <a:cubicBezTo>
                  <a:pt x="3729859" y="3427918"/>
                  <a:pt x="3701027" y="3398557"/>
                  <a:pt x="3673287" y="3368295"/>
                </a:cubicBezTo>
                <a:cubicBezTo>
                  <a:pt x="3647754" y="3340440"/>
                  <a:pt x="3628958" y="3306313"/>
                  <a:pt x="3600716" y="3281209"/>
                </a:cubicBezTo>
                <a:cubicBezTo>
                  <a:pt x="3584545" y="3266834"/>
                  <a:pt x="3562011" y="3261857"/>
                  <a:pt x="3542659" y="3252181"/>
                </a:cubicBezTo>
                <a:cubicBezTo>
                  <a:pt x="3484924" y="3194446"/>
                  <a:pt x="3406062" y="3111310"/>
                  <a:pt x="3339459" y="3078009"/>
                </a:cubicBezTo>
                <a:lnTo>
                  <a:pt x="3281402" y="3048981"/>
                </a:lnTo>
                <a:cubicBezTo>
                  <a:pt x="3262050" y="3024790"/>
                  <a:pt x="3244533" y="2999009"/>
                  <a:pt x="3223345" y="2976409"/>
                </a:cubicBezTo>
                <a:cubicBezTo>
                  <a:pt x="3171869" y="2921502"/>
                  <a:pt x="3116906" y="2869971"/>
                  <a:pt x="3063687" y="2816752"/>
                </a:cubicBezTo>
                <a:lnTo>
                  <a:pt x="2976602" y="2729667"/>
                </a:lnTo>
                <a:cubicBezTo>
                  <a:pt x="2952411" y="2705476"/>
                  <a:pt x="2925401" y="2683809"/>
                  <a:pt x="2904030" y="2657095"/>
                </a:cubicBezTo>
                <a:cubicBezTo>
                  <a:pt x="2860006" y="2602065"/>
                  <a:pt x="2828781" y="2557558"/>
                  <a:pt x="2773402" y="2511952"/>
                </a:cubicBezTo>
                <a:cubicBezTo>
                  <a:pt x="2686641" y="2440502"/>
                  <a:pt x="2589060" y="2375247"/>
                  <a:pt x="2497630" y="2308752"/>
                </a:cubicBezTo>
                <a:cubicBezTo>
                  <a:pt x="2478066" y="2294524"/>
                  <a:pt x="2458925" y="2279723"/>
                  <a:pt x="2439573" y="2265209"/>
                </a:cubicBezTo>
                <a:cubicBezTo>
                  <a:pt x="2420221" y="2250695"/>
                  <a:pt x="2398621" y="2238772"/>
                  <a:pt x="2381516" y="2221667"/>
                </a:cubicBezTo>
                <a:cubicBezTo>
                  <a:pt x="2357326" y="2197476"/>
                  <a:pt x="2335659" y="2170466"/>
                  <a:pt x="2308945" y="2149095"/>
                </a:cubicBezTo>
                <a:cubicBezTo>
                  <a:pt x="2262830" y="2112203"/>
                  <a:pt x="2211047" y="2082929"/>
                  <a:pt x="2163802" y="2047495"/>
                </a:cubicBezTo>
                <a:cubicBezTo>
                  <a:pt x="2144450" y="2032981"/>
                  <a:pt x="2123950" y="2019881"/>
                  <a:pt x="2105745" y="2003952"/>
                </a:cubicBezTo>
                <a:cubicBezTo>
                  <a:pt x="2085148" y="1985930"/>
                  <a:pt x="2068284" y="1963917"/>
                  <a:pt x="2047687" y="1945895"/>
                </a:cubicBezTo>
                <a:cubicBezTo>
                  <a:pt x="2029482" y="1929966"/>
                  <a:pt x="2006735" y="1919457"/>
                  <a:pt x="1989630" y="1902352"/>
                </a:cubicBezTo>
                <a:cubicBezTo>
                  <a:pt x="1935689" y="1848411"/>
                  <a:pt x="1950919" y="1833919"/>
                  <a:pt x="1902545" y="1771724"/>
                </a:cubicBezTo>
                <a:cubicBezTo>
                  <a:pt x="1885742" y="1750121"/>
                  <a:pt x="1863840" y="1733019"/>
                  <a:pt x="1844487" y="1713667"/>
                </a:cubicBezTo>
                <a:cubicBezTo>
                  <a:pt x="1815327" y="1626185"/>
                  <a:pt x="1854694" y="1710077"/>
                  <a:pt x="1771916" y="1641095"/>
                </a:cubicBezTo>
                <a:cubicBezTo>
                  <a:pt x="1758515" y="1629928"/>
                  <a:pt x="1754054" y="1610953"/>
                  <a:pt x="1742887" y="1597552"/>
                </a:cubicBezTo>
                <a:cubicBezTo>
                  <a:pt x="1729747" y="1581783"/>
                  <a:pt x="1715114" y="1567150"/>
                  <a:pt x="1699345" y="1554009"/>
                </a:cubicBezTo>
                <a:cubicBezTo>
                  <a:pt x="1645908" y="1509478"/>
                  <a:pt x="1669864" y="1536651"/>
                  <a:pt x="1612259" y="1510467"/>
                </a:cubicBezTo>
                <a:cubicBezTo>
                  <a:pt x="1572865" y="1492560"/>
                  <a:pt x="1532151" y="1476412"/>
                  <a:pt x="1496145" y="1452409"/>
                </a:cubicBezTo>
                <a:cubicBezTo>
                  <a:pt x="1439872" y="1414895"/>
                  <a:pt x="1469151" y="1428897"/>
                  <a:pt x="1409059" y="1408867"/>
                </a:cubicBezTo>
                <a:cubicBezTo>
                  <a:pt x="1380030" y="1379838"/>
                  <a:pt x="1356131" y="1344553"/>
                  <a:pt x="1321973" y="1321781"/>
                </a:cubicBezTo>
                <a:cubicBezTo>
                  <a:pt x="1244273" y="1269980"/>
                  <a:pt x="1290765" y="1305087"/>
                  <a:pt x="1191345" y="1205667"/>
                </a:cubicBezTo>
                <a:cubicBezTo>
                  <a:pt x="1176831" y="1191153"/>
                  <a:pt x="1159188" y="1179203"/>
                  <a:pt x="1147802" y="1162124"/>
                </a:cubicBezTo>
                <a:cubicBezTo>
                  <a:pt x="1077743" y="1057035"/>
                  <a:pt x="1105348" y="1106243"/>
                  <a:pt x="1060716" y="1016981"/>
                </a:cubicBezTo>
                <a:cubicBezTo>
                  <a:pt x="1025206" y="839426"/>
                  <a:pt x="1065164" y="1023616"/>
                  <a:pt x="1031687" y="900867"/>
                </a:cubicBezTo>
                <a:cubicBezTo>
                  <a:pt x="1021190" y="862377"/>
                  <a:pt x="1015275" y="822601"/>
                  <a:pt x="1002659" y="784752"/>
                </a:cubicBezTo>
                <a:cubicBezTo>
                  <a:pt x="967859" y="680351"/>
                  <a:pt x="1010080" y="810727"/>
                  <a:pt x="973630" y="683152"/>
                </a:cubicBezTo>
                <a:cubicBezTo>
                  <a:pt x="969427" y="668441"/>
                  <a:pt x="963954" y="654123"/>
                  <a:pt x="959116" y="639609"/>
                </a:cubicBezTo>
                <a:cubicBezTo>
                  <a:pt x="954278" y="591228"/>
                  <a:pt x="953563" y="542256"/>
                  <a:pt x="944602" y="494467"/>
                </a:cubicBezTo>
                <a:cubicBezTo>
                  <a:pt x="935415" y="445472"/>
                  <a:pt x="918089" y="401692"/>
                  <a:pt x="886545" y="363838"/>
                </a:cubicBezTo>
                <a:cubicBezTo>
                  <a:pt x="873404" y="348069"/>
                  <a:pt x="856143" y="336064"/>
                  <a:pt x="843002" y="320295"/>
                </a:cubicBezTo>
                <a:cubicBezTo>
                  <a:pt x="801798" y="270851"/>
                  <a:pt x="822715" y="270979"/>
                  <a:pt x="770430" y="218695"/>
                </a:cubicBezTo>
                <a:cubicBezTo>
                  <a:pt x="758095" y="206360"/>
                  <a:pt x="740288" y="200834"/>
                  <a:pt x="726887" y="189667"/>
                </a:cubicBezTo>
                <a:cubicBezTo>
                  <a:pt x="584232" y="70787"/>
                  <a:pt x="768480" y="216745"/>
                  <a:pt x="654316" y="102581"/>
                </a:cubicBezTo>
                <a:cubicBezTo>
                  <a:pt x="641981" y="90246"/>
                  <a:pt x="624174" y="84719"/>
                  <a:pt x="610773" y="73552"/>
                </a:cubicBezTo>
                <a:cubicBezTo>
                  <a:pt x="522511" y="0"/>
                  <a:pt x="616600" y="54694"/>
                  <a:pt x="509173" y="981"/>
                </a:cubicBezTo>
                <a:cubicBezTo>
                  <a:pt x="393059" y="5819"/>
                  <a:pt x="276538" y="4647"/>
                  <a:pt x="160830" y="15495"/>
                </a:cubicBezTo>
                <a:cubicBezTo>
                  <a:pt x="121108" y="19219"/>
                  <a:pt x="44716" y="44524"/>
                  <a:pt x="44716" y="44524"/>
                </a:cubicBezTo>
                <a:cubicBezTo>
                  <a:pt x="16336" y="87093"/>
                  <a:pt x="13191" y="83537"/>
                  <a:pt x="1173" y="131609"/>
                </a:cubicBezTo>
                <a:cubicBezTo>
                  <a:pt x="0" y="136303"/>
                  <a:pt x="6011" y="129190"/>
                  <a:pt x="15687" y="131609"/>
                </a:cubicBez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8"/>
          <p:cNvSpPr>
            <a:spLocks noChangeArrowheads="1"/>
          </p:cNvSpPr>
          <p:nvPr/>
        </p:nvSpPr>
        <p:spPr bwMode="auto">
          <a:xfrm>
            <a:off x="3124200" y="4038600"/>
            <a:ext cx="762000" cy="381000"/>
          </a:xfrm>
          <a:prstGeom prst="rect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387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5563"/>
            <a:ext cx="6718301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388" name="Rectangl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39888"/>
            <a:ext cx="44815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3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581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3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86200" cy="2243138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2391" name="Rectangl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944563"/>
            <a:ext cx="424338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392" name="Freeform 7"/>
          <p:cNvSpPr>
            <a:spLocks/>
          </p:cNvSpPr>
          <p:nvPr/>
        </p:nvSpPr>
        <p:spPr bwMode="auto">
          <a:xfrm>
            <a:off x="1987550" y="-160338"/>
            <a:ext cx="7469188" cy="7026276"/>
          </a:xfrm>
          <a:custGeom>
            <a:avLst/>
            <a:gdLst>
              <a:gd name="T0" fmla="*/ 262487 w 7469006"/>
              <a:gd name="T1" fmla="*/ 363595 h 7026800"/>
              <a:gd name="T2" fmla="*/ 364111 w 7469006"/>
              <a:gd name="T3" fmla="*/ 711704 h 7026800"/>
              <a:gd name="T4" fmla="*/ 494767 w 7469006"/>
              <a:gd name="T5" fmla="*/ 1030802 h 7026800"/>
              <a:gd name="T6" fmla="*/ 668977 w 7469006"/>
              <a:gd name="T7" fmla="*/ 1567471 h 7026800"/>
              <a:gd name="T8" fmla="*/ 843191 w 7469006"/>
              <a:gd name="T9" fmla="*/ 1930085 h 7026800"/>
              <a:gd name="T10" fmla="*/ 1002878 w 7469006"/>
              <a:gd name="T11" fmla="*/ 2133147 h 7026800"/>
              <a:gd name="T12" fmla="*/ 1293233 w 7469006"/>
              <a:gd name="T13" fmla="*/ 2365224 h 7026800"/>
              <a:gd name="T14" fmla="*/ 1554544 w 7469006"/>
              <a:gd name="T15" fmla="*/ 2568281 h 7026800"/>
              <a:gd name="T16" fmla="*/ 1844892 w 7469006"/>
              <a:gd name="T17" fmla="*/ 2771344 h 7026800"/>
              <a:gd name="T18" fmla="*/ 2120727 w 7469006"/>
              <a:gd name="T19" fmla="*/ 3032432 h 7026800"/>
              <a:gd name="T20" fmla="*/ 2367525 w 7469006"/>
              <a:gd name="T21" fmla="*/ 3337023 h 7026800"/>
              <a:gd name="T22" fmla="*/ 2498182 w 7469006"/>
              <a:gd name="T23" fmla="*/ 3627112 h 7026800"/>
              <a:gd name="T24" fmla="*/ 2744978 w 7469006"/>
              <a:gd name="T25" fmla="*/ 3757660 h 7026800"/>
              <a:gd name="T26" fmla="*/ 2919186 w 7469006"/>
              <a:gd name="T27" fmla="*/ 3844681 h 7026800"/>
              <a:gd name="T28" fmla="*/ 3151468 w 7469006"/>
              <a:gd name="T29" fmla="*/ 4076758 h 7026800"/>
              <a:gd name="T30" fmla="*/ 3325676 w 7469006"/>
              <a:gd name="T31" fmla="*/ 4265315 h 7026800"/>
              <a:gd name="T32" fmla="*/ 3601509 w 7469006"/>
              <a:gd name="T33" fmla="*/ 4497387 h 7026800"/>
              <a:gd name="T34" fmla="*/ 3877333 w 7469006"/>
              <a:gd name="T35" fmla="*/ 4772977 h 7026800"/>
              <a:gd name="T36" fmla="*/ 4095103 w 7469006"/>
              <a:gd name="T37" fmla="*/ 5005045 h 7026800"/>
              <a:gd name="T38" fmla="*/ 4196724 w 7469006"/>
              <a:gd name="T39" fmla="*/ 5251625 h 7026800"/>
              <a:gd name="T40" fmla="*/ 4327377 w 7469006"/>
              <a:gd name="T41" fmla="*/ 5556218 h 7026800"/>
              <a:gd name="T42" fmla="*/ 4603210 w 7469006"/>
              <a:gd name="T43" fmla="*/ 5889823 h 7026800"/>
              <a:gd name="T44" fmla="*/ 4777418 w 7469006"/>
              <a:gd name="T45" fmla="*/ 6223432 h 7026800"/>
              <a:gd name="T46" fmla="*/ 5053251 w 7469006"/>
              <a:gd name="T47" fmla="*/ 6542532 h 7026800"/>
              <a:gd name="T48" fmla="*/ 5677504 w 7469006"/>
              <a:gd name="T49" fmla="*/ 6629550 h 7026800"/>
              <a:gd name="T50" fmla="*/ 6345311 w 7469006"/>
              <a:gd name="T51" fmla="*/ 6716581 h 7026800"/>
              <a:gd name="T52" fmla="*/ 6679211 w 7469006"/>
              <a:gd name="T53" fmla="*/ 6919648 h 7026800"/>
              <a:gd name="T54" fmla="*/ 7463160 w 7469006"/>
              <a:gd name="T55" fmla="*/ 6905139 h 7026800"/>
              <a:gd name="T56" fmla="*/ 7187319 w 7469006"/>
              <a:gd name="T57" fmla="*/ 6658561 h 7026800"/>
              <a:gd name="T58" fmla="*/ 6606621 w 7469006"/>
              <a:gd name="T59" fmla="*/ 6440996 h 7026800"/>
              <a:gd name="T60" fmla="*/ 6011404 w 7469006"/>
              <a:gd name="T61" fmla="*/ 6223432 h 7026800"/>
              <a:gd name="T62" fmla="*/ 5038739 w 7469006"/>
              <a:gd name="T63" fmla="*/ 5904332 h 7026800"/>
              <a:gd name="T64" fmla="*/ 4966149 w 7469006"/>
              <a:gd name="T65" fmla="*/ 5208108 h 7026800"/>
              <a:gd name="T66" fmla="*/ 4719351 w 7469006"/>
              <a:gd name="T67" fmla="*/ 4772977 h 7026800"/>
              <a:gd name="T68" fmla="*/ 4516112 w 7469006"/>
              <a:gd name="T69" fmla="*/ 4497387 h 7026800"/>
              <a:gd name="T70" fmla="*/ 4370935 w 7469006"/>
              <a:gd name="T71" fmla="*/ 4236309 h 7026800"/>
              <a:gd name="T72" fmla="*/ 4138656 w 7469006"/>
              <a:gd name="T73" fmla="*/ 3873691 h 7026800"/>
              <a:gd name="T74" fmla="*/ 3993478 w 7469006"/>
              <a:gd name="T75" fmla="*/ 3685131 h 7026800"/>
              <a:gd name="T76" fmla="*/ 3819270 w 7469006"/>
              <a:gd name="T77" fmla="*/ 3496573 h 7026800"/>
              <a:gd name="T78" fmla="*/ 3543433 w 7469006"/>
              <a:gd name="T79" fmla="*/ 3250000 h 7026800"/>
              <a:gd name="T80" fmla="*/ 3064364 w 7469006"/>
              <a:gd name="T81" fmla="*/ 2814862 h 7026800"/>
              <a:gd name="T82" fmla="*/ 2498182 w 7469006"/>
              <a:gd name="T83" fmla="*/ 2307204 h 7026800"/>
              <a:gd name="T84" fmla="*/ 2164282 w 7469006"/>
              <a:gd name="T85" fmla="*/ 2046118 h 7026800"/>
              <a:gd name="T86" fmla="*/ 1902962 w 7469006"/>
              <a:gd name="T87" fmla="*/ 1770536 h 7026800"/>
              <a:gd name="T88" fmla="*/ 1699717 w 7469006"/>
              <a:gd name="T89" fmla="*/ 1552965 h 7026800"/>
              <a:gd name="T90" fmla="*/ 1322264 w 7469006"/>
              <a:gd name="T91" fmla="*/ 1320893 h 7026800"/>
              <a:gd name="T92" fmla="*/ 1031912 w 7469006"/>
              <a:gd name="T93" fmla="*/ 900264 h 7026800"/>
              <a:gd name="T94" fmla="*/ 944809 w 7469006"/>
              <a:gd name="T95" fmla="*/ 494134 h 7026800"/>
              <a:gd name="T96" fmla="*/ 727049 w 7469006"/>
              <a:gd name="T97" fmla="*/ 189541 h 7026800"/>
              <a:gd name="T98" fmla="*/ 160866 w 7469006"/>
              <a:gd name="T99" fmla="*/ 15486 h 70268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469006"/>
              <a:gd name="T151" fmla="*/ 0 h 7026800"/>
              <a:gd name="T152" fmla="*/ 7469006 w 7469006"/>
              <a:gd name="T153" fmla="*/ 7026800 h 70268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469006" h="7026800">
                <a:moveTo>
                  <a:pt x="15687" y="131609"/>
                </a:moveTo>
                <a:cubicBezTo>
                  <a:pt x="25363" y="134028"/>
                  <a:pt x="46990" y="136944"/>
                  <a:pt x="59230" y="146124"/>
                </a:cubicBezTo>
                <a:cubicBezTo>
                  <a:pt x="124109" y="194783"/>
                  <a:pt x="177235" y="249614"/>
                  <a:pt x="233402" y="305781"/>
                </a:cubicBezTo>
                <a:cubicBezTo>
                  <a:pt x="243078" y="325133"/>
                  <a:pt x="254833" y="343579"/>
                  <a:pt x="262430" y="363838"/>
                </a:cubicBezTo>
                <a:cubicBezTo>
                  <a:pt x="269434" y="382516"/>
                  <a:pt x="269087" y="403560"/>
                  <a:pt x="276945" y="421895"/>
                </a:cubicBezTo>
                <a:cubicBezTo>
                  <a:pt x="322550" y="528305"/>
                  <a:pt x="301152" y="383272"/>
                  <a:pt x="335002" y="552524"/>
                </a:cubicBezTo>
                <a:cubicBezTo>
                  <a:pt x="339840" y="576714"/>
                  <a:pt x="345103" y="600824"/>
                  <a:pt x="349516" y="625095"/>
                </a:cubicBezTo>
                <a:cubicBezTo>
                  <a:pt x="354780" y="654049"/>
                  <a:pt x="356287" y="683789"/>
                  <a:pt x="364030" y="712181"/>
                </a:cubicBezTo>
                <a:cubicBezTo>
                  <a:pt x="370885" y="737317"/>
                  <a:pt x="384820" y="760035"/>
                  <a:pt x="393059" y="784752"/>
                </a:cubicBezTo>
                <a:cubicBezTo>
                  <a:pt x="399367" y="803676"/>
                  <a:pt x="398652" y="824967"/>
                  <a:pt x="407573" y="842809"/>
                </a:cubicBezTo>
                <a:cubicBezTo>
                  <a:pt x="423175" y="874014"/>
                  <a:pt x="446278" y="900866"/>
                  <a:pt x="465630" y="929895"/>
                </a:cubicBezTo>
                <a:cubicBezTo>
                  <a:pt x="477067" y="975642"/>
                  <a:pt x="479044" y="989853"/>
                  <a:pt x="494659" y="1031495"/>
                </a:cubicBezTo>
                <a:cubicBezTo>
                  <a:pt x="503807" y="1055890"/>
                  <a:pt x="514924" y="1079531"/>
                  <a:pt x="523687" y="1104067"/>
                </a:cubicBezTo>
                <a:cubicBezTo>
                  <a:pt x="586665" y="1280407"/>
                  <a:pt x="540767" y="1181770"/>
                  <a:pt x="596259" y="1292752"/>
                </a:cubicBezTo>
                <a:cubicBezTo>
                  <a:pt x="601097" y="1350809"/>
                  <a:pt x="600037" y="1409663"/>
                  <a:pt x="610773" y="1466924"/>
                </a:cubicBezTo>
                <a:cubicBezTo>
                  <a:pt x="618406" y="1507632"/>
                  <a:pt x="651340" y="1533544"/>
                  <a:pt x="668830" y="1568524"/>
                </a:cubicBezTo>
                <a:cubicBezTo>
                  <a:pt x="675672" y="1582208"/>
                  <a:pt x="678507" y="1597553"/>
                  <a:pt x="683345" y="1612067"/>
                </a:cubicBezTo>
                <a:cubicBezTo>
                  <a:pt x="688183" y="1645934"/>
                  <a:pt x="685578" y="1681737"/>
                  <a:pt x="697859" y="1713667"/>
                </a:cubicBezTo>
                <a:cubicBezTo>
                  <a:pt x="710383" y="1746229"/>
                  <a:pt x="736564" y="1771724"/>
                  <a:pt x="755916" y="1800752"/>
                </a:cubicBezTo>
                <a:lnTo>
                  <a:pt x="843002" y="1931381"/>
                </a:lnTo>
                <a:cubicBezTo>
                  <a:pt x="852678" y="1945895"/>
                  <a:pt x="857516" y="1965248"/>
                  <a:pt x="872030" y="1974924"/>
                </a:cubicBezTo>
                <a:lnTo>
                  <a:pt x="915573" y="2003952"/>
                </a:lnTo>
                <a:cubicBezTo>
                  <a:pt x="930120" y="2047593"/>
                  <a:pt x="927852" y="2053522"/>
                  <a:pt x="959116" y="2091038"/>
                </a:cubicBezTo>
                <a:cubicBezTo>
                  <a:pt x="972257" y="2106807"/>
                  <a:pt x="989518" y="2118812"/>
                  <a:pt x="1002659" y="2134581"/>
                </a:cubicBezTo>
                <a:cubicBezTo>
                  <a:pt x="1040103" y="2179514"/>
                  <a:pt x="1022847" y="2184251"/>
                  <a:pt x="1075230" y="2221667"/>
                </a:cubicBezTo>
                <a:cubicBezTo>
                  <a:pt x="1092836" y="2234243"/>
                  <a:pt x="1113935" y="2241019"/>
                  <a:pt x="1133287" y="2250695"/>
                </a:cubicBezTo>
                <a:cubicBezTo>
                  <a:pt x="1147801" y="2265209"/>
                  <a:pt x="1161061" y="2281097"/>
                  <a:pt x="1176830" y="2294238"/>
                </a:cubicBezTo>
                <a:cubicBezTo>
                  <a:pt x="1195983" y="2310199"/>
                  <a:pt x="1282819" y="2360734"/>
                  <a:pt x="1292945" y="2366809"/>
                </a:cubicBezTo>
                <a:cubicBezTo>
                  <a:pt x="1365193" y="2463142"/>
                  <a:pt x="1300786" y="2395297"/>
                  <a:pt x="1394545" y="2453895"/>
                </a:cubicBezTo>
                <a:cubicBezTo>
                  <a:pt x="1415059" y="2466716"/>
                  <a:pt x="1432917" y="2483378"/>
                  <a:pt x="1452602" y="2497438"/>
                </a:cubicBezTo>
                <a:cubicBezTo>
                  <a:pt x="1466797" y="2507577"/>
                  <a:pt x="1481950" y="2516328"/>
                  <a:pt x="1496145" y="2526467"/>
                </a:cubicBezTo>
                <a:cubicBezTo>
                  <a:pt x="1515829" y="2540527"/>
                  <a:pt x="1533689" y="2557188"/>
                  <a:pt x="1554202" y="2570009"/>
                </a:cubicBezTo>
                <a:cubicBezTo>
                  <a:pt x="1595200" y="2595633"/>
                  <a:pt x="1613471" y="2599442"/>
                  <a:pt x="1655802" y="2613552"/>
                </a:cubicBezTo>
                <a:cubicBezTo>
                  <a:pt x="1700596" y="2643415"/>
                  <a:pt x="1705634" y="2642662"/>
                  <a:pt x="1742887" y="2686124"/>
                </a:cubicBezTo>
                <a:cubicBezTo>
                  <a:pt x="1758630" y="2704491"/>
                  <a:pt x="1768063" y="2728438"/>
                  <a:pt x="1786430" y="2744181"/>
                </a:cubicBezTo>
                <a:cubicBezTo>
                  <a:pt x="1802858" y="2758262"/>
                  <a:pt x="1826139" y="2761742"/>
                  <a:pt x="1844487" y="2773209"/>
                </a:cubicBezTo>
                <a:cubicBezTo>
                  <a:pt x="1865001" y="2786030"/>
                  <a:pt x="1883192" y="2802238"/>
                  <a:pt x="1902545" y="2816752"/>
                </a:cubicBezTo>
                <a:cubicBezTo>
                  <a:pt x="1932407" y="2861546"/>
                  <a:pt x="1931655" y="2866585"/>
                  <a:pt x="1975116" y="2903838"/>
                </a:cubicBezTo>
                <a:cubicBezTo>
                  <a:pt x="1993483" y="2919581"/>
                  <a:pt x="2016068" y="2930276"/>
                  <a:pt x="2033173" y="2947381"/>
                </a:cubicBezTo>
                <a:cubicBezTo>
                  <a:pt x="2141192" y="3055400"/>
                  <a:pt x="2017641" y="2966054"/>
                  <a:pt x="2120259" y="3034467"/>
                </a:cubicBezTo>
                <a:cubicBezTo>
                  <a:pt x="2132104" y="3070001"/>
                  <a:pt x="2141383" y="3104680"/>
                  <a:pt x="2163802" y="3136067"/>
                </a:cubicBezTo>
                <a:cubicBezTo>
                  <a:pt x="2201214" y="3188443"/>
                  <a:pt x="2205960" y="3171198"/>
                  <a:pt x="2250887" y="3208638"/>
                </a:cubicBezTo>
                <a:cubicBezTo>
                  <a:pt x="2320277" y="3266464"/>
                  <a:pt x="2271561" y="3233447"/>
                  <a:pt x="2323459" y="3295724"/>
                </a:cubicBezTo>
                <a:cubicBezTo>
                  <a:pt x="2336600" y="3311493"/>
                  <a:pt x="2352488" y="3324753"/>
                  <a:pt x="2367002" y="3339267"/>
                </a:cubicBezTo>
                <a:cubicBezTo>
                  <a:pt x="2401040" y="3441380"/>
                  <a:pt x="2356739" y="3315320"/>
                  <a:pt x="2410545" y="3440867"/>
                </a:cubicBezTo>
                <a:cubicBezTo>
                  <a:pt x="2416572" y="3454929"/>
                  <a:pt x="2420856" y="3469699"/>
                  <a:pt x="2425059" y="3484409"/>
                </a:cubicBezTo>
                <a:cubicBezTo>
                  <a:pt x="2430539" y="3503590"/>
                  <a:pt x="2430652" y="3524625"/>
                  <a:pt x="2439573" y="3542467"/>
                </a:cubicBezTo>
                <a:cubicBezTo>
                  <a:pt x="2455175" y="3573672"/>
                  <a:pt x="2478278" y="3600524"/>
                  <a:pt x="2497630" y="3629552"/>
                </a:cubicBezTo>
                <a:cubicBezTo>
                  <a:pt x="2507306" y="3644066"/>
                  <a:pt x="2510110" y="3667579"/>
                  <a:pt x="2526659" y="3673095"/>
                </a:cubicBezTo>
                <a:lnTo>
                  <a:pt x="2570202" y="3687609"/>
                </a:lnTo>
                <a:cubicBezTo>
                  <a:pt x="2584716" y="3697285"/>
                  <a:pt x="2597804" y="3709553"/>
                  <a:pt x="2613745" y="3716638"/>
                </a:cubicBezTo>
                <a:cubicBezTo>
                  <a:pt x="2613759" y="3716644"/>
                  <a:pt x="2722595" y="3752922"/>
                  <a:pt x="2744373" y="3760181"/>
                </a:cubicBezTo>
                <a:lnTo>
                  <a:pt x="2787916" y="3774695"/>
                </a:lnTo>
                <a:lnTo>
                  <a:pt x="2831459" y="3789209"/>
                </a:lnTo>
                <a:cubicBezTo>
                  <a:pt x="2845973" y="3803723"/>
                  <a:pt x="2857923" y="3821366"/>
                  <a:pt x="2875002" y="3832752"/>
                </a:cubicBezTo>
                <a:cubicBezTo>
                  <a:pt x="2887732" y="3841239"/>
                  <a:pt x="2904861" y="3840425"/>
                  <a:pt x="2918545" y="3847267"/>
                </a:cubicBezTo>
                <a:cubicBezTo>
                  <a:pt x="2934147" y="3855068"/>
                  <a:pt x="2947573" y="3866619"/>
                  <a:pt x="2962087" y="3876295"/>
                </a:cubicBezTo>
                <a:cubicBezTo>
                  <a:pt x="2971763" y="3895647"/>
                  <a:pt x="2977035" y="3917924"/>
                  <a:pt x="2991116" y="3934352"/>
                </a:cubicBezTo>
                <a:cubicBezTo>
                  <a:pt x="3006859" y="3952719"/>
                  <a:pt x="3031274" y="3961623"/>
                  <a:pt x="3049173" y="3977895"/>
                </a:cubicBezTo>
                <a:cubicBezTo>
                  <a:pt x="3084612" y="4010112"/>
                  <a:pt x="3116906" y="4045628"/>
                  <a:pt x="3150773" y="4079495"/>
                </a:cubicBezTo>
                <a:cubicBezTo>
                  <a:pt x="3165287" y="4094009"/>
                  <a:pt x="3182000" y="4106617"/>
                  <a:pt x="3194316" y="4123038"/>
                </a:cubicBezTo>
                <a:cubicBezTo>
                  <a:pt x="3208830" y="4142390"/>
                  <a:pt x="3220754" y="4163990"/>
                  <a:pt x="3237859" y="4181095"/>
                </a:cubicBezTo>
                <a:cubicBezTo>
                  <a:pt x="3254964" y="4198200"/>
                  <a:pt x="3278811" y="4207533"/>
                  <a:pt x="3295916" y="4224638"/>
                </a:cubicBezTo>
                <a:cubicBezTo>
                  <a:pt x="3308251" y="4236973"/>
                  <a:pt x="3312610" y="4255846"/>
                  <a:pt x="3324945" y="4268181"/>
                </a:cubicBezTo>
                <a:cubicBezTo>
                  <a:pt x="3337280" y="4280516"/>
                  <a:pt x="3353695" y="4287964"/>
                  <a:pt x="3368487" y="4297209"/>
                </a:cubicBezTo>
                <a:cubicBezTo>
                  <a:pt x="3392410" y="4312161"/>
                  <a:pt x="3418791" y="4323432"/>
                  <a:pt x="3441059" y="4340752"/>
                </a:cubicBezTo>
                <a:cubicBezTo>
                  <a:pt x="3515756" y="4398849"/>
                  <a:pt x="3487980" y="4402188"/>
                  <a:pt x="3557173" y="4471381"/>
                </a:cubicBezTo>
                <a:cubicBezTo>
                  <a:pt x="3569508" y="4483716"/>
                  <a:pt x="3587750" y="4488740"/>
                  <a:pt x="3600716" y="4500409"/>
                </a:cubicBezTo>
                <a:cubicBezTo>
                  <a:pt x="3636316" y="4532449"/>
                  <a:pt x="3675749" y="4562158"/>
                  <a:pt x="3702316" y="4602009"/>
                </a:cubicBezTo>
                <a:cubicBezTo>
                  <a:pt x="3711992" y="4616523"/>
                  <a:pt x="3719010" y="4633217"/>
                  <a:pt x="3731345" y="4645552"/>
                </a:cubicBezTo>
                <a:cubicBezTo>
                  <a:pt x="3748450" y="4662657"/>
                  <a:pt x="3771421" y="4672912"/>
                  <a:pt x="3789402" y="4689095"/>
                </a:cubicBezTo>
                <a:cubicBezTo>
                  <a:pt x="3819916" y="4716558"/>
                  <a:pt x="3847458" y="4747152"/>
                  <a:pt x="3876487" y="4776181"/>
                </a:cubicBezTo>
                <a:cubicBezTo>
                  <a:pt x="3900678" y="4800372"/>
                  <a:pt x="3928533" y="4821384"/>
                  <a:pt x="3949059" y="4848752"/>
                </a:cubicBezTo>
                <a:cubicBezTo>
                  <a:pt x="3963573" y="4868104"/>
                  <a:pt x="3975497" y="4889704"/>
                  <a:pt x="3992602" y="4906809"/>
                </a:cubicBezTo>
                <a:cubicBezTo>
                  <a:pt x="4014507" y="4928715"/>
                  <a:pt x="4043268" y="4942962"/>
                  <a:pt x="4065173" y="4964867"/>
                </a:cubicBezTo>
                <a:cubicBezTo>
                  <a:pt x="4077508" y="4977202"/>
                  <a:pt x="4084063" y="4994214"/>
                  <a:pt x="4094202" y="5008409"/>
                </a:cubicBezTo>
                <a:cubicBezTo>
                  <a:pt x="4108263" y="5028094"/>
                  <a:pt x="4123231" y="5047114"/>
                  <a:pt x="4137745" y="5066467"/>
                </a:cubicBezTo>
                <a:lnTo>
                  <a:pt x="4166773" y="5153552"/>
                </a:lnTo>
                <a:cubicBezTo>
                  <a:pt x="4171611" y="5168066"/>
                  <a:pt x="4177576" y="5182252"/>
                  <a:pt x="4181287" y="5197095"/>
                </a:cubicBezTo>
                <a:cubicBezTo>
                  <a:pt x="4186125" y="5216447"/>
                  <a:pt x="4188798" y="5236474"/>
                  <a:pt x="4195802" y="5255152"/>
                </a:cubicBezTo>
                <a:cubicBezTo>
                  <a:pt x="4211588" y="5297246"/>
                  <a:pt x="4229794" y="5320655"/>
                  <a:pt x="4253859" y="5356752"/>
                </a:cubicBezTo>
                <a:cubicBezTo>
                  <a:pt x="4284066" y="5477582"/>
                  <a:pt x="4247284" y="5358117"/>
                  <a:pt x="4297402" y="5458352"/>
                </a:cubicBezTo>
                <a:cubicBezTo>
                  <a:pt x="4304244" y="5472036"/>
                  <a:pt x="4307713" y="5487184"/>
                  <a:pt x="4311916" y="5501895"/>
                </a:cubicBezTo>
                <a:cubicBezTo>
                  <a:pt x="4317396" y="5521075"/>
                  <a:pt x="4317509" y="5542110"/>
                  <a:pt x="4326430" y="5559952"/>
                </a:cubicBezTo>
                <a:cubicBezTo>
                  <a:pt x="4368763" y="5644619"/>
                  <a:pt x="4368159" y="5636152"/>
                  <a:pt x="4428030" y="5676067"/>
                </a:cubicBezTo>
                <a:cubicBezTo>
                  <a:pt x="4437706" y="5690581"/>
                  <a:pt x="4445892" y="5706208"/>
                  <a:pt x="4457059" y="5719609"/>
                </a:cubicBezTo>
                <a:cubicBezTo>
                  <a:pt x="4490754" y="5760042"/>
                  <a:pt x="4515946" y="5774660"/>
                  <a:pt x="4558659" y="5806695"/>
                </a:cubicBezTo>
                <a:cubicBezTo>
                  <a:pt x="4611591" y="5965495"/>
                  <a:pt x="4527172" y="5724962"/>
                  <a:pt x="4602202" y="5893781"/>
                </a:cubicBezTo>
                <a:cubicBezTo>
                  <a:pt x="4614629" y="5921743"/>
                  <a:pt x="4605770" y="5963894"/>
                  <a:pt x="4631230" y="5980867"/>
                </a:cubicBezTo>
                <a:lnTo>
                  <a:pt x="4718316" y="6038924"/>
                </a:lnTo>
                <a:cubicBezTo>
                  <a:pt x="4727992" y="6067952"/>
                  <a:pt x="4739924" y="6096324"/>
                  <a:pt x="4747345" y="6126009"/>
                </a:cubicBezTo>
                <a:cubicBezTo>
                  <a:pt x="4751995" y="6144611"/>
                  <a:pt x="4765961" y="6206786"/>
                  <a:pt x="4776373" y="6227609"/>
                </a:cubicBezTo>
                <a:cubicBezTo>
                  <a:pt x="4784174" y="6243211"/>
                  <a:pt x="4795142" y="6257044"/>
                  <a:pt x="4805402" y="6271152"/>
                </a:cubicBezTo>
                <a:cubicBezTo>
                  <a:pt x="4893761" y="6392647"/>
                  <a:pt x="4862960" y="6357741"/>
                  <a:pt x="4936030" y="6430809"/>
                </a:cubicBezTo>
                <a:cubicBezTo>
                  <a:pt x="4945706" y="6450162"/>
                  <a:pt x="4949759" y="6473567"/>
                  <a:pt x="4965059" y="6488867"/>
                </a:cubicBezTo>
                <a:cubicBezTo>
                  <a:pt x="4989729" y="6513537"/>
                  <a:pt x="5023116" y="6527572"/>
                  <a:pt x="5052145" y="6546924"/>
                </a:cubicBezTo>
                <a:lnTo>
                  <a:pt x="5139230" y="6604981"/>
                </a:lnTo>
                <a:cubicBezTo>
                  <a:pt x="5153744" y="6614657"/>
                  <a:pt x="5166224" y="6628493"/>
                  <a:pt x="5182773" y="6634009"/>
                </a:cubicBezTo>
                <a:lnTo>
                  <a:pt x="5226316" y="6648524"/>
                </a:lnTo>
                <a:cubicBezTo>
                  <a:pt x="5376297" y="6643686"/>
                  <a:pt x="5526200" y="6634009"/>
                  <a:pt x="5676259" y="6634009"/>
                </a:cubicBezTo>
                <a:cubicBezTo>
                  <a:pt x="5773142" y="6634009"/>
                  <a:pt x="5869927" y="6641367"/>
                  <a:pt x="5966545" y="6648524"/>
                </a:cubicBezTo>
                <a:cubicBezTo>
                  <a:pt x="6000662" y="6651051"/>
                  <a:pt x="6034169" y="6659041"/>
                  <a:pt x="6068145" y="6663038"/>
                </a:cubicBezTo>
                <a:cubicBezTo>
                  <a:pt x="6116434" y="6668719"/>
                  <a:pt x="6164906" y="6672714"/>
                  <a:pt x="6213287" y="6677552"/>
                </a:cubicBezTo>
                <a:cubicBezTo>
                  <a:pt x="6254771" y="6687923"/>
                  <a:pt x="6307481" y="6698323"/>
                  <a:pt x="6343916" y="6721095"/>
                </a:cubicBezTo>
                <a:cubicBezTo>
                  <a:pt x="6361322" y="6731974"/>
                  <a:pt x="6371874" y="6751280"/>
                  <a:pt x="6387459" y="6764638"/>
                </a:cubicBezTo>
                <a:cubicBezTo>
                  <a:pt x="6445285" y="6814203"/>
                  <a:pt x="6465975" y="6816267"/>
                  <a:pt x="6532602" y="6866238"/>
                </a:cubicBezTo>
                <a:cubicBezTo>
                  <a:pt x="6551954" y="6880752"/>
                  <a:pt x="6568199" y="6900797"/>
                  <a:pt x="6590659" y="6909781"/>
                </a:cubicBezTo>
                <a:cubicBezTo>
                  <a:pt x="6617983" y="6920711"/>
                  <a:pt x="6649070" y="6917678"/>
                  <a:pt x="6677745" y="6924295"/>
                </a:cubicBezTo>
                <a:cubicBezTo>
                  <a:pt x="6712065" y="6932215"/>
                  <a:pt x="6745478" y="6943648"/>
                  <a:pt x="6779345" y="6953324"/>
                </a:cubicBezTo>
                <a:cubicBezTo>
                  <a:pt x="6803535" y="6967838"/>
                  <a:pt x="6824311" y="6991055"/>
                  <a:pt x="6851916" y="6996867"/>
                </a:cubicBezTo>
                <a:cubicBezTo>
                  <a:pt x="6994096" y="7026800"/>
                  <a:pt x="7269588" y="7002056"/>
                  <a:pt x="7388945" y="6996867"/>
                </a:cubicBezTo>
                <a:cubicBezTo>
                  <a:pt x="7400663" y="6985149"/>
                  <a:pt x="7458629" y="6932874"/>
                  <a:pt x="7461516" y="6909781"/>
                </a:cubicBezTo>
                <a:cubicBezTo>
                  <a:pt x="7469006" y="6849862"/>
                  <a:pt x="7442789" y="6827378"/>
                  <a:pt x="7403459" y="6793667"/>
                </a:cubicBezTo>
                <a:cubicBezTo>
                  <a:pt x="7385092" y="6777924"/>
                  <a:pt x="7366548" y="6761872"/>
                  <a:pt x="7345402" y="6750124"/>
                </a:cubicBezTo>
                <a:cubicBezTo>
                  <a:pt x="7322627" y="6737471"/>
                  <a:pt x="7295703" y="6733571"/>
                  <a:pt x="7272830" y="6721095"/>
                </a:cubicBezTo>
                <a:cubicBezTo>
                  <a:pt x="7242202" y="6704389"/>
                  <a:pt x="7216242" y="6679981"/>
                  <a:pt x="7185745" y="6663038"/>
                </a:cubicBezTo>
                <a:cubicBezTo>
                  <a:pt x="7172371" y="6655608"/>
                  <a:pt x="7156302" y="6654461"/>
                  <a:pt x="7142202" y="6648524"/>
                </a:cubicBezTo>
                <a:cubicBezTo>
                  <a:pt x="7064329" y="6615736"/>
                  <a:pt x="6987311" y="6580953"/>
                  <a:pt x="6909973" y="6546924"/>
                </a:cubicBezTo>
                <a:cubicBezTo>
                  <a:pt x="6866359" y="6527734"/>
                  <a:pt x="6826069" y="6498212"/>
                  <a:pt x="6779345" y="6488867"/>
                </a:cubicBezTo>
                <a:cubicBezTo>
                  <a:pt x="6609538" y="6454904"/>
                  <a:pt x="6820009" y="6499033"/>
                  <a:pt x="6605173" y="6445324"/>
                </a:cubicBezTo>
                <a:cubicBezTo>
                  <a:pt x="6561900" y="6434506"/>
                  <a:pt x="6518088" y="6425971"/>
                  <a:pt x="6474545" y="6416295"/>
                </a:cubicBezTo>
                <a:cubicBezTo>
                  <a:pt x="6421326" y="6392105"/>
                  <a:pt x="6367175" y="6369868"/>
                  <a:pt x="6314887" y="6343724"/>
                </a:cubicBezTo>
                <a:cubicBezTo>
                  <a:pt x="6279999" y="6326280"/>
                  <a:pt x="6248703" y="6302013"/>
                  <a:pt x="6213287" y="6285667"/>
                </a:cubicBezTo>
                <a:cubicBezTo>
                  <a:pt x="6164068" y="6262950"/>
                  <a:pt x="6057166" y="6239379"/>
                  <a:pt x="6010087" y="6227609"/>
                </a:cubicBezTo>
                <a:cubicBezTo>
                  <a:pt x="5990735" y="6222771"/>
                  <a:pt x="5971824" y="6215569"/>
                  <a:pt x="5952030" y="6213095"/>
                </a:cubicBezTo>
                <a:cubicBezTo>
                  <a:pt x="5648626" y="6175170"/>
                  <a:pt x="5874909" y="6199581"/>
                  <a:pt x="5269859" y="6184067"/>
                </a:cubicBezTo>
                <a:cubicBezTo>
                  <a:pt x="5147461" y="6061667"/>
                  <a:pt x="5280801" y="6201371"/>
                  <a:pt x="5139230" y="6024409"/>
                </a:cubicBezTo>
                <a:cubicBezTo>
                  <a:pt x="5107102" y="5984249"/>
                  <a:pt x="5069404" y="5948735"/>
                  <a:pt x="5037630" y="5908295"/>
                </a:cubicBezTo>
                <a:cubicBezTo>
                  <a:pt x="5016075" y="5880862"/>
                  <a:pt x="4979573" y="5821209"/>
                  <a:pt x="4979573" y="5821209"/>
                </a:cubicBezTo>
                <a:cubicBezTo>
                  <a:pt x="4973104" y="5782395"/>
                  <a:pt x="4960686" y="5702117"/>
                  <a:pt x="4950545" y="5661552"/>
                </a:cubicBezTo>
                <a:cubicBezTo>
                  <a:pt x="4946834" y="5646709"/>
                  <a:pt x="4940868" y="5632523"/>
                  <a:pt x="4936030" y="5618009"/>
                </a:cubicBezTo>
                <a:cubicBezTo>
                  <a:pt x="4970146" y="5413315"/>
                  <a:pt x="4997952" y="5387036"/>
                  <a:pt x="4965059" y="5211609"/>
                </a:cubicBezTo>
                <a:cubicBezTo>
                  <a:pt x="4943803" y="5098245"/>
                  <a:pt x="4937357" y="5145269"/>
                  <a:pt x="4877973" y="5051952"/>
                </a:cubicBezTo>
                <a:cubicBezTo>
                  <a:pt x="4860549" y="5024571"/>
                  <a:pt x="4850191" y="4993238"/>
                  <a:pt x="4834430" y="4964867"/>
                </a:cubicBezTo>
                <a:cubicBezTo>
                  <a:pt x="4825958" y="4949618"/>
                  <a:pt x="4814544" y="4936180"/>
                  <a:pt x="4805402" y="4921324"/>
                </a:cubicBezTo>
                <a:cubicBezTo>
                  <a:pt x="4775832" y="4873272"/>
                  <a:pt x="4751110" y="4822093"/>
                  <a:pt x="4718316" y="4776181"/>
                </a:cubicBezTo>
                <a:cubicBezTo>
                  <a:pt x="4694126" y="4742314"/>
                  <a:pt x="4670716" y="4707876"/>
                  <a:pt x="4645745" y="4674581"/>
                </a:cubicBezTo>
                <a:cubicBezTo>
                  <a:pt x="4627157" y="4649798"/>
                  <a:pt x="4604871" y="4627785"/>
                  <a:pt x="4587687" y="4602009"/>
                </a:cubicBezTo>
                <a:cubicBezTo>
                  <a:pt x="4575685" y="4584006"/>
                  <a:pt x="4571235" y="4561558"/>
                  <a:pt x="4558659" y="4543952"/>
                </a:cubicBezTo>
                <a:cubicBezTo>
                  <a:pt x="4546728" y="4527249"/>
                  <a:pt x="4527939" y="4516437"/>
                  <a:pt x="4515116" y="4500409"/>
                </a:cubicBezTo>
                <a:cubicBezTo>
                  <a:pt x="4489117" y="4467910"/>
                  <a:pt x="4464889" y="4433921"/>
                  <a:pt x="4442545" y="4398809"/>
                </a:cubicBezTo>
                <a:cubicBezTo>
                  <a:pt x="4430929" y="4380555"/>
                  <a:pt x="4424251" y="4359538"/>
                  <a:pt x="4413516" y="4340752"/>
                </a:cubicBezTo>
                <a:cubicBezTo>
                  <a:pt x="4404861" y="4325606"/>
                  <a:pt x="4394163" y="4311723"/>
                  <a:pt x="4384487" y="4297209"/>
                </a:cubicBezTo>
                <a:cubicBezTo>
                  <a:pt x="4379649" y="4277857"/>
                  <a:pt x="4377831" y="4257487"/>
                  <a:pt x="4369973" y="4239152"/>
                </a:cubicBezTo>
                <a:cubicBezTo>
                  <a:pt x="4363102" y="4223118"/>
                  <a:pt x="4350190" y="4210401"/>
                  <a:pt x="4340945" y="4195609"/>
                </a:cubicBezTo>
                <a:cubicBezTo>
                  <a:pt x="4325993" y="4171686"/>
                  <a:pt x="4312354" y="4146960"/>
                  <a:pt x="4297402" y="4123038"/>
                </a:cubicBezTo>
                <a:cubicBezTo>
                  <a:pt x="4288157" y="4108245"/>
                  <a:pt x="4277515" y="4094351"/>
                  <a:pt x="4268373" y="4079495"/>
                </a:cubicBezTo>
                <a:cubicBezTo>
                  <a:pt x="4096928" y="3800899"/>
                  <a:pt x="4245972" y="4027813"/>
                  <a:pt x="4137745" y="3876295"/>
                </a:cubicBezTo>
                <a:cubicBezTo>
                  <a:pt x="4127606" y="3862100"/>
                  <a:pt x="4119883" y="3846153"/>
                  <a:pt x="4108716" y="3832752"/>
                </a:cubicBezTo>
                <a:cubicBezTo>
                  <a:pt x="4095575" y="3816983"/>
                  <a:pt x="4078314" y="3804978"/>
                  <a:pt x="4065173" y="3789209"/>
                </a:cubicBezTo>
                <a:cubicBezTo>
                  <a:pt x="4054006" y="3775808"/>
                  <a:pt x="4046284" y="3759862"/>
                  <a:pt x="4036145" y="3745667"/>
                </a:cubicBezTo>
                <a:cubicBezTo>
                  <a:pt x="4022084" y="3725982"/>
                  <a:pt x="4006663" y="3707294"/>
                  <a:pt x="3992602" y="3687609"/>
                </a:cubicBezTo>
                <a:cubicBezTo>
                  <a:pt x="3982463" y="3673414"/>
                  <a:pt x="3975908" y="3656402"/>
                  <a:pt x="3963573" y="3644067"/>
                </a:cubicBezTo>
                <a:cubicBezTo>
                  <a:pt x="3946468" y="3626962"/>
                  <a:pt x="3923721" y="3616454"/>
                  <a:pt x="3905516" y="3600524"/>
                </a:cubicBezTo>
                <a:cubicBezTo>
                  <a:pt x="3884919" y="3582502"/>
                  <a:pt x="3865270" y="3563247"/>
                  <a:pt x="3847459" y="3542467"/>
                </a:cubicBezTo>
                <a:cubicBezTo>
                  <a:pt x="3836106" y="3529222"/>
                  <a:pt x="3830765" y="3511259"/>
                  <a:pt x="3818430" y="3498924"/>
                </a:cubicBezTo>
                <a:cubicBezTo>
                  <a:pt x="3801325" y="3481819"/>
                  <a:pt x="3778354" y="3471564"/>
                  <a:pt x="3760373" y="3455381"/>
                </a:cubicBezTo>
                <a:cubicBezTo>
                  <a:pt x="3729859" y="3427918"/>
                  <a:pt x="3701027" y="3398557"/>
                  <a:pt x="3673287" y="3368295"/>
                </a:cubicBezTo>
                <a:cubicBezTo>
                  <a:pt x="3647754" y="3340440"/>
                  <a:pt x="3628958" y="3306313"/>
                  <a:pt x="3600716" y="3281209"/>
                </a:cubicBezTo>
                <a:cubicBezTo>
                  <a:pt x="3584545" y="3266834"/>
                  <a:pt x="3562011" y="3261857"/>
                  <a:pt x="3542659" y="3252181"/>
                </a:cubicBezTo>
                <a:cubicBezTo>
                  <a:pt x="3484924" y="3194446"/>
                  <a:pt x="3406062" y="3111310"/>
                  <a:pt x="3339459" y="3078009"/>
                </a:cubicBezTo>
                <a:lnTo>
                  <a:pt x="3281402" y="3048981"/>
                </a:lnTo>
                <a:cubicBezTo>
                  <a:pt x="3262050" y="3024790"/>
                  <a:pt x="3244533" y="2999009"/>
                  <a:pt x="3223345" y="2976409"/>
                </a:cubicBezTo>
                <a:cubicBezTo>
                  <a:pt x="3171869" y="2921502"/>
                  <a:pt x="3116906" y="2869971"/>
                  <a:pt x="3063687" y="2816752"/>
                </a:cubicBezTo>
                <a:lnTo>
                  <a:pt x="2976602" y="2729667"/>
                </a:lnTo>
                <a:cubicBezTo>
                  <a:pt x="2952411" y="2705476"/>
                  <a:pt x="2925401" y="2683809"/>
                  <a:pt x="2904030" y="2657095"/>
                </a:cubicBezTo>
                <a:cubicBezTo>
                  <a:pt x="2860006" y="2602065"/>
                  <a:pt x="2828781" y="2557558"/>
                  <a:pt x="2773402" y="2511952"/>
                </a:cubicBezTo>
                <a:cubicBezTo>
                  <a:pt x="2686641" y="2440502"/>
                  <a:pt x="2589060" y="2375247"/>
                  <a:pt x="2497630" y="2308752"/>
                </a:cubicBezTo>
                <a:cubicBezTo>
                  <a:pt x="2478066" y="2294524"/>
                  <a:pt x="2458925" y="2279723"/>
                  <a:pt x="2439573" y="2265209"/>
                </a:cubicBezTo>
                <a:cubicBezTo>
                  <a:pt x="2420221" y="2250695"/>
                  <a:pt x="2398621" y="2238772"/>
                  <a:pt x="2381516" y="2221667"/>
                </a:cubicBezTo>
                <a:cubicBezTo>
                  <a:pt x="2357326" y="2197476"/>
                  <a:pt x="2335659" y="2170466"/>
                  <a:pt x="2308945" y="2149095"/>
                </a:cubicBezTo>
                <a:cubicBezTo>
                  <a:pt x="2262830" y="2112203"/>
                  <a:pt x="2211047" y="2082929"/>
                  <a:pt x="2163802" y="2047495"/>
                </a:cubicBezTo>
                <a:cubicBezTo>
                  <a:pt x="2144450" y="2032981"/>
                  <a:pt x="2123950" y="2019881"/>
                  <a:pt x="2105745" y="2003952"/>
                </a:cubicBezTo>
                <a:cubicBezTo>
                  <a:pt x="2085148" y="1985930"/>
                  <a:pt x="2068284" y="1963917"/>
                  <a:pt x="2047687" y="1945895"/>
                </a:cubicBezTo>
                <a:cubicBezTo>
                  <a:pt x="2029482" y="1929966"/>
                  <a:pt x="2006735" y="1919457"/>
                  <a:pt x="1989630" y="1902352"/>
                </a:cubicBezTo>
                <a:cubicBezTo>
                  <a:pt x="1935689" y="1848411"/>
                  <a:pt x="1950919" y="1833919"/>
                  <a:pt x="1902545" y="1771724"/>
                </a:cubicBezTo>
                <a:cubicBezTo>
                  <a:pt x="1885742" y="1750121"/>
                  <a:pt x="1863840" y="1733019"/>
                  <a:pt x="1844487" y="1713667"/>
                </a:cubicBezTo>
                <a:cubicBezTo>
                  <a:pt x="1815327" y="1626185"/>
                  <a:pt x="1854694" y="1710077"/>
                  <a:pt x="1771916" y="1641095"/>
                </a:cubicBezTo>
                <a:cubicBezTo>
                  <a:pt x="1758515" y="1629928"/>
                  <a:pt x="1754054" y="1610953"/>
                  <a:pt x="1742887" y="1597552"/>
                </a:cubicBezTo>
                <a:cubicBezTo>
                  <a:pt x="1729747" y="1581783"/>
                  <a:pt x="1715114" y="1567150"/>
                  <a:pt x="1699345" y="1554009"/>
                </a:cubicBezTo>
                <a:cubicBezTo>
                  <a:pt x="1645908" y="1509478"/>
                  <a:pt x="1669864" y="1536651"/>
                  <a:pt x="1612259" y="1510467"/>
                </a:cubicBezTo>
                <a:cubicBezTo>
                  <a:pt x="1572865" y="1492560"/>
                  <a:pt x="1532151" y="1476412"/>
                  <a:pt x="1496145" y="1452409"/>
                </a:cubicBezTo>
                <a:cubicBezTo>
                  <a:pt x="1439872" y="1414895"/>
                  <a:pt x="1469151" y="1428897"/>
                  <a:pt x="1409059" y="1408867"/>
                </a:cubicBezTo>
                <a:cubicBezTo>
                  <a:pt x="1380030" y="1379838"/>
                  <a:pt x="1356131" y="1344553"/>
                  <a:pt x="1321973" y="1321781"/>
                </a:cubicBezTo>
                <a:cubicBezTo>
                  <a:pt x="1244273" y="1269980"/>
                  <a:pt x="1290765" y="1305087"/>
                  <a:pt x="1191345" y="1205667"/>
                </a:cubicBezTo>
                <a:cubicBezTo>
                  <a:pt x="1176831" y="1191153"/>
                  <a:pt x="1159188" y="1179203"/>
                  <a:pt x="1147802" y="1162124"/>
                </a:cubicBezTo>
                <a:cubicBezTo>
                  <a:pt x="1077743" y="1057035"/>
                  <a:pt x="1105348" y="1106243"/>
                  <a:pt x="1060716" y="1016981"/>
                </a:cubicBezTo>
                <a:cubicBezTo>
                  <a:pt x="1025206" y="839426"/>
                  <a:pt x="1065164" y="1023616"/>
                  <a:pt x="1031687" y="900867"/>
                </a:cubicBezTo>
                <a:cubicBezTo>
                  <a:pt x="1021190" y="862377"/>
                  <a:pt x="1015275" y="822601"/>
                  <a:pt x="1002659" y="784752"/>
                </a:cubicBezTo>
                <a:cubicBezTo>
                  <a:pt x="967859" y="680351"/>
                  <a:pt x="1010080" y="810727"/>
                  <a:pt x="973630" y="683152"/>
                </a:cubicBezTo>
                <a:cubicBezTo>
                  <a:pt x="969427" y="668441"/>
                  <a:pt x="963954" y="654123"/>
                  <a:pt x="959116" y="639609"/>
                </a:cubicBezTo>
                <a:cubicBezTo>
                  <a:pt x="954278" y="591228"/>
                  <a:pt x="953563" y="542256"/>
                  <a:pt x="944602" y="494467"/>
                </a:cubicBezTo>
                <a:cubicBezTo>
                  <a:pt x="935415" y="445472"/>
                  <a:pt x="918089" y="401692"/>
                  <a:pt x="886545" y="363838"/>
                </a:cubicBezTo>
                <a:cubicBezTo>
                  <a:pt x="873404" y="348069"/>
                  <a:pt x="856143" y="336064"/>
                  <a:pt x="843002" y="320295"/>
                </a:cubicBezTo>
                <a:cubicBezTo>
                  <a:pt x="801798" y="270851"/>
                  <a:pt x="822715" y="270979"/>
                  <a:pt x="770430" y="218695"/>
                </a:cubicBezTo>
                <a:cubicBezTo>
                  <a:pt x="758095" y="206360"/>
                  <a:pt x="740288" y="200834"/>
                  <a:pt x="726887" y="189667"/>
                </a:cubicBezTo>
                <a:cubicBezTo>
                  <a:pt x="584232" y="70787"/>
                  <a:pt x="768480" y="216745"/>
                  <a:pt x="654316" y="102581"/>
                </a:cubicBezTo>
                <a:cubicBezTo>
                  <a:pt x="641981" y="90246"/>
                  <a:pt x="624174" y="84719"/>
                  <a:pt x="610773" y="73552"/>
                </a:cubicBezTo>
                <a:cubicBezTo>
                  <a:pt x="522511" y="0"/>
                  <a:pt x="616600" y="54694"/>
                  <a:pt x="509173" y="981"/>
                </a:cubicBezTo>
                <a:cubicBezTo>
                  <a:pt x="393059" y="5819"/>
                  <a:pt x="276538" y="4647"/>
                  <a:pt x="160830" y="15495"/>
                </a:cubicBezTo>
                <a:cubicBezTo>
                  <a:pt x="121108" y="19219"/>
                  <a:pt x="44716" y="44524"/>
                  <a:pt x="44716" y="44524"/>
                </a:cubicBezTo>
                <a:cubicBezTo>
                  <a:pt x="16336" y="87093"/>
                  <a:pt x="13191" y="83537"/>
                  <a:pt x="1173" y="131609"/>
                </a:cubicBezTo>
                <a:cubicBezTo>
                  <a:pt x="0" y="136303"/>
                  <a:pt x="6011" y="129190"/>
                  <a:pt x="15687" y="131609"/>
                </a:cubicBez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93" name="Rectangle 8"/>
          <p:cNvSpPr>
            <a:spLocks noChangeArrowheads="1"/>
          </p:cNvSpPr>
          <p:nvPr/>
        </p:nvSpPr>
        <p:spPr bwMode="auto">
          <a:xfrm>
            <a:off x="3124200" y="4038600"/>
            <a:ext cx="762000" cy="381000"/>
          </a:xfrm>
          <a:prstGeom prst="rect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1905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5257800" y="2819400"/>
            <a:ext cx="3886200" cy="1752600"/>
          </a:xfrm>
          <a:prstGeom prst="wedgeRoundRectCallout">
            <a:avLst>
              <a:gd name="adj1" fmla="val -60051"/>
              <a:gd name="adj2" fmla="val 33514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bg1"/>
                </a:solidFill>
              </a:rPr>
              <a:t>“Hoot, Hoot”</a:t>
            </a:r>
          </a:p>
          <a:p>
            <a:r>
              <a:rPr lang="en-US" sz="3600">
                <a:solidFill>
                  <a:schemeClr val="bg1"/>
                </a:solidFill>
              </a:rPr>
              <a:t>“Good Luck!”</a:t>
            </a:r>
          </a:p>
        </p:txBody>
      </p:sp>
      <p:sp>
        <p:nvSpPr>
          <p:cNvPr id="6798342" name="Rectangle 6"/>
          <p:cNvSpPr>
            <a:spLocks noChangeArrowheads="1"/>
          </p:cNvSpPr>
          <p:nvPr/>
        </p:nvSpPr>
        <p:spPr bwMode="auto">
          <a:xfrm>
            <a:off x="6172200" y="6629400"/>
            <a:ext cx="2819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/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858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Winner of OWL will receive a</a:t>
            </a:r>
          </a:p>
          <a:p>
            <a:r>
              <a:rPr lang="en-US" sz="2400" dirty="0" smtClean="0"/>
              <a:t> NO HOMEWORK pass. Do not call owl every slide or the homework pass will be revoked.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3411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5563"/>
            <a:ext cx="6718301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3412" name="Rectangl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39888"/>
            <a:ext cx="44815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34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581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34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86200" cy="2243138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3415" name="Rectangl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944563"/>
            <a:ext cx="424338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3416" name="Freeform 7"/>
          <p:cNvSpPr>
            <a:spLocks/>
          </p:cNvSpPr>
          <p:nvPr/>
        </p:nvSpPr>
        <p:spPr bwMode="auto">
          <a:xfrm>
            <a:off x="1987550" y="-160338"/>
            <a:ext cx="7469188" cy="7026276"/>
          </a:xfrm>
          <a:custGeom>
            <a:avLst/>
            <a:gdLst>
              <a:gd name="T0" fmla="*/ 262487 w 7469006"/>
              <a:gd name="T1" fmla="*/ 363595 h 7026800"/>
              <a:gd name="T2" fmla="*/ 364111 w 7469006"/>
              <a:gd name="T3" fmla="*/ 711704 h 7026800"/>
              <a:gd name="T4" fmla="*/ 494767 w 7469006"/>
              <a:gd name="T5" fmla="*/ 1030802 h 7026800"/>
              <a:gd name="T6" fmla="*/ 668977 w 7469006"/>
              <a:gd name="T7" fmla="*/ 1567471 h 7026800"/>
              <a:gd name="T8" fmla="*/ 843191 w 7469006"/>
              <a:gd name="T9" fmla="*/ 1930085 h 7026800"/>
              <a:gd name="T10" fmla="*/ 1002878 w 7469006"/>
              <a:gd name="T11" fmla="*/ 2133147 h 7026800"/>
              <a:gd name="T12" fmla="*/ 1293233 w 7469006"/>
              <a:gd name="T13" fmla="*/ 2365224 h 7026800"/>
              <a:gd name="T14" fmla="*/ 1554544 w 7469006"/>
              <a:gd name="T15" fmla="*/ 2568281 h 7026800"/>
              <a:gd name="T16" fmla="*/ 1844892 w 7469006"/>
              <a:gd name="T17" fmla="*/ 2771344 h 7026800"/>
              <a:gd name="T18" fmla="*/ 2120727 w 7469006"/>
              <a:gd name="T19" fmla="*/ 3032432 h 7026800"/>
              <a:gd name="T20" fmla="*/ 2367525 w 7469006"/>
              <a:gd name="T21" fmla="*/ 3337023 h 7026800"/>
              <a:gd name="T22" fmla="*/ 2498182 w 7469006"/>
              <a:gd name="T23" fmla="*/ 3627112 h 7026800"/>
              <a:gd name="T24" fmla="*/ 2744978 w 7469006"/>
              <a:gd name="T25" fmla="*/ 3757660 h 7026800"/>
              <a:gd name="T26" fmla="*/ 2919186 w 7469006"/>
              <a:gd name="T27" fmla="*/ 3844681 h 7026800"/>
              <a:gd name="T28" fmla="*/ 3151468 w 7469006"/>
              <a:gd name="T29" fmla="*/ 4076758 h 7026800"/>
              <a:gd name="T30" fmla="*/ 3325676 w 7469006"/>
              <a:gd name="T31" fmla="*/ 4265315 h 7026800"/>
              <a:gd name="T32" fmla="*/ 3601509 w 7469006"/>
              <a:gd name="T33" fmla="*/ 4497387 h 7026800"/>
              <a:gd name="T34" fmla="*/ 3877333 w 7469006"/>
              <a:gd name="T35" fmla="*/ 4772977 h 7026800"/>
              <a:gd name="T36" fmla="*/ 4095103 w 7469006"/>
              <a:gd name="T37" fmla="*/ 5005045 h 7026800"/>
              <a:gd name="T38" fmla="*/ 4196724 w 7469006"/>
              <a:gd name="T39" fmla="*/ 5251625 h 7026800"/>
              <a:gd name="T40" fmla="*/ 4327377 w 7469006"/>
              <a:gd name="T41" fmla="*/ 5556218 h 7026800"/>
              <a:gd name="T42" fmla="*/ 4603210 w 7469006"/>
              <a:gd name="T43" fmla="*/ 5889823 h 7026800"/>
              <a:gd name="T44" fmla="*/ 4777418 w 7469006"/>
              <a:gd name="T45" fmla="*/ 6223432 h 7026800"/>
              <a:gd name="T46" fmla="*/ 5053251 w 7469006"/>
              <a:gd name="T47" fmla="*/ 6542532 h 7026800"/>
              <a:gd name="T48" fmla="*/ 5677504 w 7469006"/>
              <a:gd name="T49" fmla="*/ 6629550 h 7026800"/>
              <a:gd name="T50" fmla="*/ 6345311 w 7469006"/>
              <a:gd name="T51" fmla="*/ 6716581 h 7026800"/>
              <a:gd name="T52" fmla="*/ 6679211 w 7469006"/>
              <a:gd name="T53" fmla="*/ 6919648 h 7026800"/>
              <a:gd name="T54" fmla="*/ 7463160 w 7469006"/>
              <a:gd name="T55" fmla="*/ 6905139 h 7026800"/>
              <a:gd name="T56" fmla="*/ 7187319 w 7469006"/>
              <a:gd name="T57" fmla="*/ 6658561 h 7026800"/>
              <a:gd name="T58" fmla="*/ 6606621 w 7469006"/>
              <a:gd name="T59" fmla="*/ 6440996 h 7026800"/>
              <a:gd name="T60" fmla="*/ 6011404 w 7469006"/>
              <a:gd name="T61" fmla="*/ 6223432 h 7026800"/>
              <a:gd name="T62" fmla="*/ 5038739 w 7469006"/>
              <a:gd name="T63" fmla="*/ 5904332 h 7026800"/>
              <a:gd name="T64" fmla="*/ 4966149 w 7469006"/>
              <a:gd name="T65" fmla="*/ 5208108 h 7026800"/>
              <a:gd name="T66" fmla="*/ 4719351 w 7469006"/>
              <a:gd name="T67" fmla="*/ 4772977 h 7026800"/>
              <a:gd name="T68" fmla="*/ 4516112 w 7469006"/>
              <a:gd name="T69" fmla="*/ 4497387 h 7026800"/>
              <a:gd name="T70" fmla="*/ 4370935 w 7469006"/>
              <a:gd name="T71" fmla="*/ 4236309 h 7026800"/>
              <a:gd name="T72" fmla="*/ 4138656 w 7469006"/>
              <a:gd name="T73" fmla="*/ 3873691 h 7026800"/>
              <a:gd name="T74" fmla="*/ 3993478 w 7469006"/>
              <a:gd name="T75" fmla="*/ 3685131 h 7026800"/>
              <a:gd name="T76" fmla="*/ 3819270 w 7469006"/>
              <a:gd name="T77" fmla="*/ 3496573 h 7026800"/>
              <a:gd name="T78" fmla="*/ 3543433 w 7469006"/>
              <a:gd name="T79" fmla="*/ 3250000 h 7026800"/>
              <a:gd name="T80" fmla="*/ 3064364 w 7469006"/>
              <a:gd name="T81" fmla="*/ 2814862 h 7026800"/>
              <a:gd name="T82" fmla="*/ 2498182 w 7469006"/>
              <a:gd name="T83" fmla="*/ 2307204 h 7026800"/>
              <a:gd name="T84" fmla="*/ 2164282 w 7469006"/>
              <a:gd name="T85" fmla="*/ 2046118 h 7026800"/>
              <a:gd name="T86" fmla="*/ 1902962 w 7469006"/>
              <a:gd name="T87" fmla="*/ 1770536 h 7026800"/>
              <a:gd name="T88" fmla="*/ 1699717 w 7469006"/>
              <a:gd name="T89" fmla="*/ 1552965 h 7026800"/>
              <a:gd name="T90" fmla="*/ 1322264 w 7469006"/>
              <a:gd name="T91" fmla="*/ 1320893 h 7026800"/>
              <a:gd name="T92" fmla="*/ 1031912 w 7469006"/>
              <a:gd name="T93" fmla="*/ 900264 h 7026800"/>
              <a:gd name="T94" fmla="*/ 944809 w 7469006"/>
              <a:gd name="T95" fmla="*/ 494134 h 7026800"/>
              <a:gd name="T96" fmla="*/ 727049 w 7469006"/>
              <a:gd name="T97" fmla="*/ 189541 h 7026800"/>
              <a:gd name="T98" fmla="*/ 160866 w 7469006"/>
              <a:gd name="T99" fmla="*/ 15486 h 70268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469006"/>
              <a:gd name="T151" fmla="*/ 0 h 7026800"/>
              <a:gd name="T152" fmla="*/ 7469006 w 7469006"/>
              <a:gd name="T153" fmla="*/ 7026800 h 70268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469006" h="7026800">
                <a:moveTo>
                  <a:pt x="15687" y="131609"/>
                </a:moveTo>
                <a:cubicBezTo>
                  <a:pt x="25363" y="134028"/>
                  <a:pt x="46990" y="136944"/>
                  <a:pt x="59230" y="146124"/>
                </a:cubicBezTo>
                <a:cubicBezTo>
                  <a:pt x="124109" y="194783"/>
                  <a:pt x="177235" y="249614"/>
                  <a:pt x="233402" y="305781"/>
                </a:cubicBezTo>
                <a:cubicBezTo>
                  <a:pt x="243078" y="325133"/>
                  <a:pt x="254833" y="343579"/>
                  <a:pt x="262430" y="363838"/>
                </a:cubicBezTo>
                <a:cubicBezTo>
                  <a:pt x="269434" y="382516"/>
                  <a:pt x="269087" y="403560"/>
                  <a:pt x="276945" y="421895"/>
                </a:cubicBezTo>
                <a:cubicBezTo>
                  <a:pt x="322550" y="528305"/>
                  <a:pt x="301152" y="383272"/>
                  <a:pt x="335002" y="552524"/>
                </a:cubicBezTo>
                <a:cubicBezTo>
                  <a:pt x="339840" y="576714"/>
                  <a:pt x="345103" y="600824"/>
                  <a:pt x="349516" y="625095"/>
                </a:cubicBezTo>
                <a:cubicBezTo>
                  <a:pt x="354780" y="654049"/>
                  <a:pt x="356287" y="683789"/>
                  <a:pt x="364030" y="712181"/>
                </a:cubicBezTo>
                <a:cubicBezTo>
                  <a:pt x="370885" y="737317"/>
                  <a:pt x="384820" y="760035"/>
                  <a:pt x="393059" y="784752"/>
                </a:cubicBezTo>
                <a:cubicBezTo>
                  <a:pt x="399367" y="803676"/>
                  <a:pt x="398652" y="824967"/>
                  <a:pt x="407573" y="842809"/>
                </a:cubicBezTo>
                <a:cubicBezTo>
                  <a:pt x="423175" y="874014"/>
                  <a:pt x="446278" y="900866"/>
                  <a:pt x="465630" y="929895"/>
                </a:cubicBezTo>
                <a:cubicBezTo>
                  <a:pt x="477067" y="975642"/>
                  <a:pt x="479044" y="989853"/>
                  <a:pt x="494659" y="1031495"/>
                </a:cubicBezTo>
                <a:cubicBezTo>
                  <a:pt x="503807" y="1055890"/>
                  <a:pt x="514924" y="1079531"/>
                  <a:pt x="523687" y="1104067"/>
                </a:cubicBezTo>
                <a:cubicBezTo>
                  <a:pt x="586665" y="1280407"/>
                  <a:pt x="540767" y="1181770"/>
                  <a:pt x="596259" y="1292752"/>
                </a:cubicBezTo>
                <a:cubicBezTo>
                  <a:pt x="601097" y="1350809"/>
                  <a:pt x="600037" y="1409663"/>
                  <a:pt x="610773" y="1466924"/>
                </a:cubicBezTo>
                <a:cubicBezTo>
                  <a:pt x="618406" y="1507632"/>
                  <a:pt x="651340" y="1533544"/>
                  <a:pt x="668830" y="1568524"/>
                </a:cubicBezTo>
                <a:cubicBezTo>
                  <a:pt x="675672" y="1582208"/>
                  <a:pt x="678507" y="1597553"/>
                  <a:pt x="683345" y="1612067"/>
                </a:cubicBezTo>
                <a:cubicBezTo>
                  <a:pt x="688183" y="1645934"/>
                  <a:pt x="685578" y="1681737"/>
                  <a:pt x="697859" y="1713667"/>
                </a:cubicBezTo>
                <a:cubicBezTo>
                  <a:pt x="710383" y="1746229"/>
                  <a:pt x="736564" y="1771724"/>
                  <a:pt x="755916" y="1800752"/>
                </a:cubicBezTo>
                <a:lnTo>
                  <a:pt x="843002" y="1931381"/>
                </a:lnTo>
                <a:cubicBezTo>
                  <a:pt x="852678" y="1945895"/>
                  <a:pt x="857516" y="1965248"/>
                  <a:pt x="872030" y="1974924"/>
                </a:cubicBezTo>
                <a:lnTo>
                  <a:pt x="915573" y="2003952"/>
                </a:lnTo>
                <a:cubicBezTo>
                  <a:pt x="930120" y="2047593"/>
                  <a:pt x="927852" y="2053522"/>
                  <a:pt x="959116" y="2091038"/>
                </a:cubicBezTo>
                <a:cubicBezTo>
                  <a:pt x="972257" y="2106807"/>
                  <a:pt x="989518" y="2118812"/>
                  <a:pt x="1002659" y="2134581"/>
                </a:cubicBezTo>
                <a:cubicBezTo>
                  <a:pt x="1040103" y="2179514"/>
                  <a:pt x="1022847" y="2184251"/>
                  <a:pt x="1075230" y="2221667"/>
                </a:cubicBezTo>
                <a:cubicBezTo>
                  <a:pt x="1092836" y="2234243"/>
                  <a:pt x="1113935" y="2241019"/>
                  <a:pt x="1133287" y="2250695"/>
                </a:cubicBezTo>
                <a:cubicBezTo>
                  <a:pt x="1147801" y="2265209"/>
                  <a:pt x="1161061" y="2281097"/>
                  <a:pt x="1176830" y="2294238"/>
                </a:cubicBezTo>
                <a:cubicBezTo>
                  <a:pt x="1195983" y="2310199"/>
                  <a:pt x="1282819" y="2360734"/>
                  <a:pt x="1292945" y="2366809"/>
                </a:cubicBezTo>
                <a:cubicBezTo>
                  <a:pt x="1365193" y="2463142"/>
                  <a:pt x="1300786" y="2395297"/>
                  <a:pt x="1394545" y="2453895"/>
                </a:cubicBezTo>
                <a:cubicBezTo>
                  <a:pt x="1415059" y="2466716"/>
                  <a:pt x="1432917" y="2483378"/>
                  <a:pt x="1452602" y="2497438"/>
                </a:cubicBezTo>
                <a:cubicBezTo>
                  <a:pt x="1466797" y="2507577"/>
                  <a:pt x="1481950" y="2516328"/>
                  <a:pt x="1496145" y="2526467"/>
                </a:cubicBezTo>
                <a:cubicBezTo>
                  <a:pt x="1515829" y="2540527"/>
                  <a:pt x="1533689" y="2557188"/>
                  <a:pt x="1554202" y="2570009"/>
                </a:cubicBezTo>
                <a:cubicBezTo>
                  <a:pt x="1595200" y="2595633"/>
                  <a:pt x="1613471" y="2599442"/>
                  <a:pt x="1655802" y="2613552"/>
                </a:cubicBezTo>
                <a:cubicBezTo>
                  <a:pt x="1700596" y="2643415"/>
                  <a:pt x="1705634" y="2642662"/>
                  <a:pt x="1742887" y="2686124"/>
                </a:cubicBezTo>
                <a:cubicBezTo>
                  <a:pt x="1758630" y="2704491"/>
                  <a:pt x="1768063" y="2728438"/>
                  <a:pt x="1786430" y="2744181"/>
                </a:cubicBezTo>
                <a:cubicBezTo>
                  <a:pt x="1802858" y="2758262"/>
                  <a:pt x="1826139" y="2761742"/>
                  <a:pt x="1844487" y="2773209"/>
                </a:cubicBezTo>
                <a:cubicBezTo>
                  <a:pt x="1865001" y="2786030"/>
                  <a:pt x="1883192" y="2802238"/>
                  <a:pt x="1902545" y="2816752"/>
                </a:cubicBezTo>
                <a:cubicBezTo>
                  <a:pt x="1932407" y="2861546"/>
                  <a:pt x="1931655" y="2866585"/>
                  <a:pt x="1975116" y="2903838"/>
                </a:cubicBezTo>
                <a:cubicBezTo>
                  <a:pt x="1993483" y="2919581"/>
                  <a:pt x="2016068" y="2930276"/>
                  <a:pt x="2033173" y="2947381"/>
                </a:cubicBezTo>
                <a:cubicBezTo>
                  <a:pt x="2141192" y="3055400"/>
                  <a:pt x="2017641" y="2966054"/>
                  <a:pt x="2120259" y="3034467"/>
                </a:cubicBezTo>
                <a:cubicBezTo>
                  <a:pt x="2132104" y="3070001"/>
                  <a:pt x="2141383" y="3104680"/>
                  <a:pt x="2163802" y="3136067"/>
                </a:cubicBezTo>
                <a:cubicBezTo>
                  <a:pt x="2201214" y="3188443"/>
                  <a:pt x="2205960" y="3171198"/>
                  <a:pt x="2250887" y="3208638"/>
                </a:cubicBezTo>
                <a:cubicBezTo>
                  <a:pt x="2320277" y="3266464"/>
                  <a:pt x="2271561" y="3233447"/>
                  <a:pt x="2323459" y="3295724"/>
                </a:cubicBezTo>
                <a:cubicBezTo>
                  <a:pt x="2336600" y="3311493"/>
                  <a:pt x="2352488" y="3324753"/>
                  <a:pt x="2367002" y="3339267"/>
                </a:cubicBezTo>
                <a:cubicBezTo>
                  <a:pt x="2401040" y="3441380"/>
                  <a:pt x="2356739" y="3315320"/>
                  <a:pt x="2410545" y="3440867"/>
                </a:cubicBezTo>
                <a:cubicBezTo>
                  <a:pt x="2416572" y="3454929"/>
                  <a:pt x="2420856" y="3469699"/>
                  <a:pt x="2425059" y="3484409"/>
                </a:cubicBezTo>
                <a:cubicBezTo>
                  <a:pt x="2430539" y="3503590"/>
                  <a:pt x="2430652" y="3524625"/>
                  <a:pt x="2439573" y="3542467"/>
                </a:cubicBezTo>
                <a:cubicBezTo>
                  <a:pt x="2455175" y="3573672"/>
                  <a:pt x="2478278" y="3600524"/>
                  <a:pt x="2497630" y="3629552"/>
                </a:cubicBezTo>
                <a:cubicBezTo>
                  <a:pt x="2507306" y="3644066"/>
                  <a:pt x="2510110" y="3667579"/>
                  <a:pt x="2526659" y="3673095"/>
                </a:cubicBezTo>
                <a:lnTo>
                  <a:pt x="2570202" y="3687609"/>
                </a:lnTo>
                <a:cubicBezTo>
                  <a:pt x="2584716" y="3697285"/>
                  <a:pt x="2597804" y="3709553"/>
                  <a:pt x="2613745" y="3716638"/>
                </a:cubicBezTo>
                <a:cubicBezTo>
                  <a:pt x="2613759" y="3716644"/>
                  <a:pt x="2722595" y="3752922"/>
                  <a:pt x="2744373" y="3760181"/>
                </a:cubicBezTo>
                <a:lnTo>
                  <a:pt x="2787916" y="3774695"/>
                </a:lnTo>
                <a:lnTo>
                  <a:pt x="2831459" y="3789209"/>
                </a:lnTo>
                <a:cubicBezTo>
                  <a:pt x="2845973" y="3803723"/>
                  <a:pt x="2857923" y="3821366"/>
                  <a:pt x="2875002" y="3832752"/>
                </a:cubicBezTo>
                <a:cubicBezTo>
                  <a:pt x="2887732" y="3841239"/>
                  <a:pt x="2904861" y="3840425"/>
                  <a:pt x="2918545" y="3847267"/>
                </a:cubicBezTo>
                <a:cubicBezTo>
                  <a:pt x="2934147" y="3855068"/>
                  <a:pt x="2947573" y="3866619"/>
                  <a:pt x="2962087" y="3876295"/>
                </a:cubicBezTo>
                <a:cubicBezTo>
                  <a:pt x="2971763" y="3895647"/>
                  <a:pt x="2977035" y="3917924"/>
                  <a:pt x="2991116" y="3934352"/>
                </a:cubicBezTo>
                <a:cubicBezTo>
                  <a:pt x="3006859" y="3952719"/>
                  <a:pt x="3031274" y="3961623"/>
                  <a:pt x="3049173" y="3977895"/>
                </a:cubicBezTo>
                <a:cubicBezTo>
                  <a:pt x="3084612" y="4010112"/>
                  <a:pt x="3116906" y="4045628"/>
                  <a:pt x="3150773" y="4079495"/>
                </a:cubicBezTo>
                <a:cubicBezTo>
                  <a:pt x="3165287" y="4094009"/>
                  <a:pt x="3182000" y="4106617"/>
                  <a:pt x="3194316" y="4123038"/>
                </a:cubicBezTo>
                <a:cubicBezTo>
                  <a:pt x="3208830" y="4142390"/>
                  <a:pt x="3220754" y="4163990"/>
                  <a:pt x="3237859" y="4181095"/>
                </a:cubicBezTo>
                <a:cubicBezTo>
                  <a:pt x="3254964" y="4198200"/>
                  <a:pt x="3278811" y="4207533"/>
                  <a:pt x="3295916" y="4224638"/>
                </a:cubicBezTo>
                <a:cubicBezTo>
                  <a:pt x="3308251" y="4236973"/>
                  <a:pt x="3312610" y="4255846"/>
                  <a:pt x="3324945" y="4268181"/>
                </a:cubicBezTo>
                <a:cubicBezTo>
                  <a:pt x="3337280" y="4280516"/>
                  <a:pt x="3353695" y="4287964"/>
                  <a:pt x="3368487" y="4297209"/>
                </a:cubicBezTo>
                <a:cubicBezTo>
                  <a:pt x="3392410" y="4312161"/>
                  <a:pt x="3418791" y="4323432"/>
                  <a:pt x="3441059" y="4340752"/>
                </a:cubicBezTo>
                <a:cubicBezTo>
                  <a:pt x="3515756" y="4398849"/>
                  <a:pt x="3487980" y="4402188"/>
                  <a:pt x="3557173" y="4471381"/>
                </a:cubicBezTo>
                <a:cubicBezTo>
                  <a:pt x="3569508" y="4483716"/>
                  <a:pt x="3587750" y="4488740"/>
                  <a:pt x="3600716" y="4500409"/>
                </a:cubicBezTo>
                <a:cubicBezTo>
                  <a:pt x="3636316" y="4532449"/>
                  <a:pt x="3675749" y="4562158"/>
                  <a:pt x="3702316" y="4602009"/>
                </a:cubicBezTo>
                <a:cubicBezTo>
                  <a:pt x="3711992" y="4616523"/>
                  <a:pt x="3719010" y="4633217"/>
                  <a:pt x="3731345" y="4645552"/>
                </a:cubicBezTo>
                <a:cubicBezTo>
                  <a:pt x="3748450" y="4662657"/>
                  <a:pt x="3771421" y="4672912"/>
                  <a:pt x="3789402" y="4689095"/>
                </a:cubicBezTo>
                <a:cubicBezTo>
                  <a:pt x="3819916" y="4716558"/>
                  <a:pt x="3847458" y="4747152"/>
                  <a:pt x="3876487" y="4776181"/>
                </a:cubicBezTo>
                <a:cubicBezTo>
                  <a:pt x="3900678" y="4800372"/>
                  <a:pt x="3928533" y="4821384"/>
                  <a:pt x="3949059" y="4848752"/>
                </a:cubicBezTo>
                <a:cubicBezTo>
                  <a:pt x="3963573" y="4868104"/>
                  <a:pt x="3975497" y="4889704"/>
                  <a:pt x="3992602" y="4906809"/>
                </a:cubicBezTo>
                <a:cubicBezTo>
                  <a:pt x="4014507" y="4928715"/>
                  <a:pt x="4043268" y="4942962"/>
                  <a:pt x="4065173" y="4964867"/>
                </a:cubicBezTo>
                <a:cubicBezTo>
                  <a:pt x="4077508" y="4977202"/>
                  <a:pt x="4084063" y="4994214"/>
                  <a:pt x="4094202" y="5008409"/>
                </a:cubicBezTo>
                <a:cubicBezTo>
                  <a:pt x="4108263" y="5028094"/>
                  <a:pt x="4123231" y="5047114"/>
                  <a:pt x="4137745" y="5066467"/>
                </a:cubicBezTo>
                <a:lnTo>
                  <a:pt x="4166773" y="5153552"/>
                </a:lnTo>
                <a:cubicBezTo>
                  <a:pt x="4171611" y="5168066"/>
                  <a:pt x="4177576" y="5182252"/>
                  <a:pt x="4181287" y="5197095"/>
                </a:cubicBezTo>
                <a:cubicBezTo>
                  <a:pt x="4186125" y="5216447"/>
                  <a:pt x="4188798" y="5236474"/>
                  <a:pt x="4195802" y="5255152"/>
                </a:cubicBezTo>
                <a:cubicBezTo>
                  <a:pt x="4211588" y="5297246"/>
                  <a:pt x="4229794" y="5320655"/>
                  <a:pt x="4253859" y="5356752"/>
                </a:cubicBezTo>
                <a:cubicBezTo>
                  <a:pt x="4284066" y="5477582"/>
                  <a:pt x="4247284" y="5358117"/>
                  <a:pt x="4297402" y="5458352"/>
                </a:cubicBezTo>
                <a:cubicBezTo>
                  <a:pt x="4304244" y="5472036"/>
                  <a:pt x="4307713" y="5487184"/>
                  <a:pt x="4311916" y="5501895"/>
                </a:cubicBezTo>
                <a:cubicBezTo>
                  <a:pt x="4317396" y="5521075"/>
                  <a:pt x="4317509" y="5542110"/>
                  <a:pt x="4326430" y="5559952"/>
                </a:cubicBezTo>
                <a:cubicBezTo>
                  <a:pt x="4368763" y="5644619"/>
                  <a:pt x="4368159" y="5636152"/>
                  <a:pt x="4428030" y="5676067"/>
                </a:cubicBezTo>
                <a:cubicBezTo>
                  <a:pt x="4437706" y="5690581"/>
                  <a:pt x="4445892" y="5706208"/>
                  <a:pt x="4457059" y="5719609"/>
                </a:cubicBezTo>
                <a:cubicBezTo>
                  <a:pt x="4490754" y="5760042"/>
                  <a:pt x="4515946" y="5774660"/>
                  <a:pt x="4558659" y="5806695"/>
                </a:cubicBezTo>
                <a:cubicBezTo>
                  <a:pt x="4611591" y="5965495"/>
                  <a:pt x="4527172" y="5724962"/>
                  <a:pt x="4602202" y="5893781"/>
                </a:cubicBezTo>
                <a:cubicBezTo>
                  <a:pt x="4614629" y="5921743"/>
                  <a:pt x="4605770" y="5963894"/>
                  <a:pt x="4631230" y="5980867"/>
                </a:cubicBezTo>
                <a:lnTo>
                  <a:pt x="4718316" y="6038924"/>
                </a:lnTo>
                <a:cubicBezTo>
                  <a:pt x="4727992" y="6067952"/>
                  <a:pt x="4739924" y="6096324"/>
                  <a:pt x="4747345" y="6126009"/>
                </a:cubicBezTo>
                <a:cubicBezTo>
                  <a:pt x="4751995" y="6144611"/>
                  <a:pt x="4765961" y="6206786"/>
                  <a:pt x="4776373" y="6227609"/>
                </a:cubicBezTo>
                <a:cubicBezTo>
                  <a:pt x="4784174" y="6243211"/>
                  <a:pt x="4795142" y="6257044"/>
                  <a:pt x="4805402" y="6271152"/>
                </a:cubicBezTo>
                <a:cubicBezTo>
                  <a:pt x="4893761" y="6392647"/>
                  <a:pt x="4862960" y="6357741"/>
                  <a:pt x="4936030" y="6430809"/>
                </a:cubicBezTo>
                <a:cubicBezTo>
                  <a:pt x="4945706" y="6450162"/>
                  <a:pt x="4949759" y="6473567"/>
                  <a:pt x="4965059" y="6488867"/>
                </a:cubicBezTo>
                <a:cubicBezTo>
                  <a:pt x="4989729" y="6513537"/>
                  <a:pt x="5023116" y="6527572"/>
                  <a:pt x="5052145" y="6546924"/>
                </a:cubicBezTo>
                <a:lnTo>
                  <a:pt x="5139230" y="6604981"/>
                </a:lnTo>
                <a:cubicBezTo>
                  <a:pt x="5153744" y="6614657"/>
                  <a:pt x="5166224" y="6628493"/>
                  <a:pt x="5182773" y="6634009"/>
                </a:cubicBezTo>
                <a:lnTo>
                  <a:pt x="5226316" y="6648524"/>
                </a:lnTo>
                <a:cubicBezTo>
                  <a:pt x="5376297" y="6643686"/>
                  <a:pt x="5526200" y="6634009"/>
                  <a:pt x="5676259" y="6634009"/>
                </a:cubicBezTo>
                <a:cubicBezTo>
                  <a:pt x="5773142" y="6634009"/>
                  <a:pt x="5869927" y="6641367"/>
                  <a:pt x="5966545" y="6648524"/>
                </a:cubicBezTo>
                <a:cubicBezTo>
                  <a:pt x="6000662" y="6651051"/>
                  <a:pt x="6034169" y="6659041"/>
                  <a:pt x="6068145" y="6663038"/>
                </a:cubicBezTo>
                <a:cubicBezTo>
                  <a:pt x="6116434" y="6668719"/>
                  <a:pt x="6164906" y="6672714"/>
                  <a:pt x="6213287" y="6677552"/>
                </a:cubicBezTo>
                <a:cubicBezTo>
                  <a:pt x="6254771" y="6687923"/>
                  <a:pt x="6307481" y="6698323"/>
                  <a:pt x="6343916" y="6721095"/>
                </a:cubicBezTo>
                <a:cubicBezTo>
                  <a:pt x="6361322" y="6731974"/>
                  <a:pt x="6371874" y="6751280"/>
                  <a:pt x="6387459" y="6764638"/>
                </a:cubicBezTo>
                <a:cubicBezTo>
                  <a:pt x="6445285" y="6814203"/>
                  <a:pt x="6465975" y="6816267"/>
                  <a:pt x="6532602" y="6866238"/>
                </a:cubicBezTo>
                <a:cubicBezTo>
                  <a:pt x="6551954" y="6880752"/>
                  <a:pt x="6568199" y="6900797"/>
                  <a:pt x="6590659" y="6909781"/>
                </a:cubicBezTo>
                <a:cubicBezTo>
                  <a:pt x="6617983" y="6920711"/>
                  <a:pt x="6649070" y="6917678"/>
                  <a:pt x="6677745" y="6924295"/>
                </a:cubicBezTo>
                <a:cubicBezTo>
                  <a:pt x="6712065" y="6932215"/>
                  <a:pt x="6745478" y="6943648"/>
                  <a:pt x="6779345" y="6953324"/>
                </a:cubicBezTo>
                <a:cubicBezTo>
                  <a:pt x="6803535" y="6967838"/>
                  <a:pt x="6824311" y="6991055"/>
                  <a:pt x="6851916" y="6996867"/>
                </a:cubicBezTo>
                <a:cubicBezTo>
                  <a:pt x="6994096" y="7026800"/>
                  <a:pt x="7269588" y="7002056"/>
                  <a:pt x="7388945" y="6996867"/>
                </a:cubicBezTo>
                <a:cubicBezTo>
                  <a:pt x="7400663" y="6985149"/>
                  <a:pt x="7458629" y="6932874"/>
                  <a:pt x="7461516" y="6909781"/>
                </a:cubicBezTo>
                <a:cubicBezTo>
                  <a:pt x="7469006" y="6849862"/>
                  <a:pt x="7442789" y="6827378"/>
                  <a:pt x="7403459" y="6793667"/>
                </a:cubicBezTo>
                <a:cubicBezTo>
                  <a:pt x="7385092" y="6777924"/>
                  <a:pt x="7366548" y="6761872"/>
                  <a:pt x="7345402" y="6750124"/>
                </a:cubicBezTo>
                <a:cubicBezTo>
                  <a:pt x="7322627" y="6737471"/>
                  <a:pt x="7295703" y="6733571"/>
                  <a:pt x="7272830" y="6721095"/>
                </a:cubicBezTo>
                <a:cubicBezTo>
                  <a:pt x="7242202" y="6704389"/>
                  <a:pt x="7216242" y="6679981"/>
                  <a:pt x="7185745" y="6663038"/>
                </a:cubicBezTo>
                <a:cubicBezTo>
                  <a:pt x="7172371" y="6655608"/>
                  <a:pt x="7156302" y="6654461"/>
                  <a:pt x="7142202" y="6648524"/>
                </a:cubicBezTo>
                <a:cubicBezTo>
                  <a:pt x="7064329" y="6615736"/>
                  <a:pt x="6987311" y="6580953"/>
                  <a:pt x="6909973" y="6546924"/>
                </a:cubicBezTo>
                <a:cubicBezTo>
                  <a:pt x="6866359" y="6527734"/>
                  <a:pt x="6826069" y="6498212"/>
                  <a:pt x="6779345" y="6488867"/>
                </a:cubicBezTo>
                <a:cubicBezTo>
                  <a:pt x="6609538" y="6454904"/>
                  <a:pt x="6820009" y="6499033"/>
                  <a:pt x="6605173" y="6445324"/>
                </a:cubicBezTo>
                <a:cubicBezTo>
                  <a:pt x="6561900" y="6434506"/>
                  <a:pt x="6518088" y="6425971"/>
                  <a:pt x="6474545" y="6416295"/>
                </a:cubicBezTo>
                <a:cubicBezTo>
                  <a:pt x="6421326" y="6392105"/>
                  <a:pt x="6367175" y="6369868"/>
                  <a:pt x="6314887" y="6343724"/>
                </a:cubicBezTo>
                <a:cubicBezTo>
                  <a:pt x="6279999" y="6326280"/>
                  <a:pt x="6248703" y="6302013"/>
                  <a:pt x="6213287" y="6285667"/>
                </a:cubicBezTo>
                <a:cubicBezTo>
                  <a:pt x="6164068" y="6262950"/>
                  <a:pt x="6057166" y="6239379"/>
                  <a:pt x="6010087" y="6227609"/>
                </a:cubicBezTo>
                <a:cubicBezTo>
                  <a:pt x="5990735" y="6222771"/>
                  <a:pt x="5971824" y="6215569"/>
                  <a:pt x="5952030" y="6213095"/>
                </a:cubicBezTo>
                <a:cubicBezTo>
                  <a:pt x="5648626" y="6175170"/>
                  <a:pt x="5874909" y="6199581"/>
                  <a:pt x="5269859" y="6184067"/>
                </a:cubicBezTo>
                <a:cubicBezTo>
                  <a:pt x="5147461" y="6061667"/>
                  <a:pt x="5280801" y="6201371"/>
                  <a:pt x="5139230" y="6024409"/>
                </a:cubicBezTo>
                <a:cubicBezTo>
                  <a:pt x="5107102" y="5984249"/>
                  <a:pt x="5069404" y="5948735"/>
                  <a:pt x="5037630" y="5908295"/>
                </a:cubicBezTo>
                <a:cubicBezTo>
                  <a:pt x="5016075" y="5880862"/>
                  <a:pt x="4979573" y="5821209"/>
                  <a:pt x="4979573" y="5821209"/>
                </a:cubicBezTo>
                <a:cubicBezTo>
                  <a:pt x="4973104" y="5782395"/>
                  <a:pt x="4960686" y="5702117"/>
                  <a:pt x="4950545" y="5661552"/>
                </a:cubicBezTo>
                <a:cubicBezTo>
                  <a:pt x="4946834" y="5646709"/>
                  <a:pt x="4940868" y="5632523"/>
                  <a:pt x="4936030" y="5618009"/>
                </a:cubicBezTo>
                <a:cubicBezTo>
                  <a:pt x="4970146" y="5413315"/>
                  <a:pt x="4997952" y="5387036"/>
                  <a:pt x="4965059" y="5211609"/>
                </a:cubicBezTo>
                <a:cubicBezTo>
                  <a:pt x="4943803" y="5098245"/>
                  <a:pt x="4937357" y="5145269"/>
                  <a:pt x="4877973" y="5051952"/>
                </a:cubicBezTo>
                <a:cubicBezTo>
                  <a:pt x="4860549" y="5024571"/>
                  <a:pt x="4850191" y="4993238"/>
                  <a:pt x="4834430" y="4964867"/>
                </a:cubicBezTo>
                <a:cubicBezTo>
                  <a:pt x="4825958" y="4949618"/>
                  <a:pt x="4814544" y="4936180"/>
                  <a:pt x="4805402" y="4921324"/>
                </a:cubicBezTo>
                <a:cubicBezTo>
                  <a:pt x="4775832" y="4873272"/>
                  <a:pt x="4751110" y="4822093"/>
                  <a:pt x="4718316" y="4776181"/>
                </a:cubicBezTo>
                <a:cubicBezTo>
                  <a:pt x="4694126" y="4742314"/>
                  <a:pt x="4670716" y="4707876"/>
                  <a:pt x="4645745" y="4674581"/>
                </a:cubicBezTo>
                <a:cubicBezTo>
                  <a:pt x="4627157" y="4649798"/>
                  <a:pt x="4604871" y="4627785"/>
                  <a:pt x="4587687" y="4602009"/>
                </a:cubicBezTo>
                <a:cubicBezTo>
                  <a:pt x="4575685" y="4584006"/>
                  <a:pt x="4571235" y="4561558"/>
                  <a:pt x="4558659" y="4543952"/>
                </a:cubicBezTo>
                <a:cubicBezTo>
                  <a:pt x="4546728" y="4527249"/>
                  <a:pt x="4527939" y="4516437"/>
                  <a:pt x="4515116" y="4500409"/>
                </a:cubicBezTo>
                <a:cubicBezTo>
                  <a:pt x="4489117" y="4467910"/>
                  <a:pt x="4464889" y="4433921"/>
                  <a:pt x="4442545" y="4398809"/>
                </a:cubicBezTo>
                <a:cubicBezTo>
                  <a:pt x="4430929" y="4380555"/>
                  <a:pt x="4424251" y="4359538"/>
                  <a:pt x="4413516" y="4340752"/>
                </a:cubicBezTo>
                <a:cubicBezTo>
                  <a:pt x="4404861" y="4325606"/>
                  <a:pt x="4394163" y="4311723"/>
                  <a:pt x="4384487" y="4297209"/>
                </a:cubicBezTo>
                <a:cubicBezTo>
                  <a:pt x="4379649" y="4277857"/>
                  <a:pt x="4377831" y="4257487"/>
                  <a:pt x="4369973" y="4239152"/>
                </a:cubicBezTo>
                <a:cubicBezTo>
                  <a:pt x="4363102" y="4223118"/>
                  <a:pt x="4350190" y="4210401"/>
                  <a:pt x="4340945" y="4195609"/>
                </a:cubicBezTo>
                <a:cubicBezTo>
                  <a:pt x="4325993" y="4171686"/>
                  <a:pt x="4312354" y="4146960"/>
                  <a:pt x="4297402" y="4123038"/>
                </a:cubicBezTo>
                <a:cubicBezTo>
                  <a:pt x="4288157" y="4108245"/>
                  <a:pt x="4277515" y="4094351"/>
                  <a:pt x="4268373" y="4079495"/>
                </a:cubicBezTo>
                <a:cubicBezTo>
                  <a:pt x="4096928" y="3800899"/>
                  <a:pt x="4245972" y="4027813"/>
                  <a:pt x="4137745" y="3876295"/>
                </a:cubicBezTo>
                <a:cubicBezTo>
                  <a:pt x="4127606" y="3862100"/>
                  <a:pt x="4119883" y="3846153"/>
                  <a:pt x="4108716" y="3832752"/>
                </a:cubicBezTo>
                <a:cubicBezTo>
                  <a:pt x="4095575" y="3816983"/>
                  <a:pt x="4078314" y="3804978"/>
                  <a:pt x="4065173" y="3789209"/>
                </a:cubicBezTo>
                <a:cubicBezTo>
                  <a:pt x="4054006" y="3775808"/>
                  <a:pt x="4046284" y="3759862"/>
                  <a:pt x="4036145" y="3745667"/>
                </a:cubicBezTo>
                <a:cubicBezTo>
                  <a:pt x="4022084" y="3725982"/>
                  <a:pt x="4006663" y="3707294"/>
                  <a:pt x="3992602" y="3687609"/>
                </a:cubicBezTo>
                <a:cubicBezTo>
                  <a:pt x="3982463" y="3673414"/>
                  <a:pt x="3975908" y="3656402"/>
                  <a:pt x="3963573" y="3644067"/>
                </a:cubicBezTo>
                <a:cubicBezTo>
                  <a:pt x="3946468" y="3626962"/>
                  <a:pt x="3923721" y="3616454"/>
                  <a:pt x="3905516" y="3600524"/>
                </a:cubicBezTo>
                <a:cubicBezTo>
                  <a:pt x="3884919" y="3582502"/>
                  <a:pt x="3865270" y="3563247"/>
                  <a:pt x="3847459" y="3542467"/>
                </a:cubicBezTo>
                <a:cubicBezTo>
                  <a:pt x="3836106" y="3529222"/>
                  <a:pt x="3830765" y="3511259"/>
                  <a:pt x="3818430" y="3498924"/>
                </a:cubicBezTo>
                <a:cubicBezTo>
                  <a:pt x="3801325" y="3481819"/>
                  <a:pt x="3778354" y="3471564"/>
                  <a:pt x="3760373" y="3455381"/>
                </a:cubicBezTo>
                <a:cubicBezTo>
                  <a:pt x="3729859" y="3427918"/>
                  <a:pt x="3701027" y="3398557"/>
                  <a:pt x="3673287" y="3368295"/>
                </a:cubicBezTo>
                <a:cubicBezTo>
                  <a:pt x="3647754" y="3340440"/>
                  <a:pt x="3628958" y="3306313"/>
                  <a:pt x="3600716" y="3281209"/>
                </a:cubicBezTo>
                <a:cubicBezTo>
                  <a:pt x="3584545" y="3266834"/>
                  <a:pt x="3562011" y="3261857"/>
                  <a:pt x="3542659" y="3252181"/>
                </a:cubicBezTo>
                <a:cubicBezTo>
                  <a:pt x="3484924" y="3194446"/>
                  <a:pt x="3406062" y="3111310"/>
                  <a:pt x="3339459" y="3078009"/>
                </a:cubicBezTo>
                <a:lnTo>
                  <a:pt x="3281402" y="3048981"/>
                </a:lnTo>
                <a:cubicBezTo>
                  <a:pt x="3262050" y="3024790"/>
                  <a:pt x="3244533" y="2999009"/>
                  <a:pt x="3223345" y="2976409"/>
                </a:cubicBezTo>
                <a:cubicBezTo>
                  <a:pt x="3171869" y="2921502"/>
                  <a:pt x="3116906" y="2869971"/>
                  <a:pt x="3063687" y="2816752"/>
                </a:cubicBezTo>
                <a:lnTo>
                  <a:pt x="2976602" y="2729667"/>
                </a:lnTo>
                <a:cubicBezTo>
                  <a:pt x="2952411" y="2705476"/>
                  <a:pt x="2925401" y="2683809"/>
                  <a:pt x="2904030" y="2657095"/>
                </a:cubicBezTo>
                <a:cubicBezTo>
                  <a:pt x="2860006" y="2602065"/>
                  <a:pt x="2828781" y="2557558"/>
                  <a:pt x="2773402" y="2511952"/>
                </a:cubicBezTo>
                <a:cubicBezTo>
                  <a:pt x="2686641" y="2440502"/>
                  <a:pt x="2589060" y="2375247"/>
                  <a:pt x="2497630" y="2308752"/>
                </a:cubicBezTo>
                <a:cubicBezTo>
                  <a:pt x="2478066" y="2294524"/>
                  <a:pt x="2458925" y="2279723"/>
                  <a:pt x="2439573" y="2265209"/>
                </a:cubicBezTo>
                <a:cubicBezTo>
                  <a:pt x="2420221" y="2250695"/>
                  <a:pt x="2398621" y="2238772"/>
                  <a:pt x="2381516" y="2221667"/>
                </a:cubicBezTo>
                <a:cubicBezTo>
                  <a:pt x="2357326" y="2197476"/>
                  <a:pt x="2335659" y="2170466"/>
                  <a:pt x="2308945" y="2149095"/>
                </a:cubicBezTo>
                <a:cubicBezTo>
                  <a:pt x="2262830" y="2112203"/>
                  <a:pt x="2211047" y="2082929"/>
                  <a:pt x="2163802" y="2047495"/>
                </a:cubicBezTo>
                <a:cubicBezTo>
                  <a:pt x="2144450" y="2032981"/>
                  <a:pt x="2123950" y="2019881"/>
                  <a:pt x="2105745" y="2003952"/>
                </a:cubicBezTo>
                <a:cubicBezTo>
                  <a:pt x="2085148" y="1985930"/>
                  <a:pt x="2068284" y="1963917"/>
                  <a:pt x="2047687" y="1945895"/>
                </a:cubicBezTo>
                <a:cubicBezTo>
                  <a:pt x="2029482" y="1929966"/>
                  <a:pt x="2006735" y="1919457"/>
                  <a:pt x="1989630" y="1902352"/>
                </a:cubicBezTo>
                <a:cubicBezTo>
                  <a:pt x="1935689" y="1848411"/>
                  <a:pt x="1950919" y="1833919"/>
                  <a:pt x="1902545" y="1771724"/>
                </a:cubicBezTo>
                <a:cubicBezTo>
                  <a:pt x="1885742" y="1750121"/>
                  <a:pt x="1863840" y="1733019"/>
                  <a:pt x="1844487" y="1713667"/>
                </a:cubicBezTo>
                <a:cubicBezTo>
                  <a:pt x="1815327" y="1626185"/>
                  <a:pt x="1854694" y="1710077"/>
                  <a:pt x="1771916" y="1641095"/>
                </a:cubicBezTo>
                <a:cubicBezTo>
                  <a:pt x="1758515" y="1629928"/>
                  <a:pt x="1754054" y="1610953"/>
                  <a:pt x="1742887" y="1597552"/>
                </a:cubicBezTo>
                <a:cubicBezTo>
                  <a:pt x="1729747" y="1581783"/>
                  <a:pt x="1715114" y="1567150"/>
                  <a:pt x="1699345" y="1554009"/>
                </a:cubicBezTo>
                <a:cubicBezTo>
                  <a:pt x="1645908" y="1509478"/>
                  <a:pt x="1669864" y="1536651"/>
                  <a:pt x="1612259" y="1510467"/>
                </a:cubicBezTo>
                <a:cubicBezTo>
                  <a:pt x="1572865" y="1492560"/>
                  <a:pt x="1532151" y="1476412"/>
                  <a:pt x="1496145" y="1452409"/>
                </a:cubicBezTo>
                <a:cubicBezTo>
                  <a:pt x="1439872" y="1414895"/>
                  <a:pt x="1469151" y="1428897"/>
                  <a:pt x="1409059" y="1408867"/>
                </a:cubicBezTo>
                <a:cubicBezTo>
                  <a:pt x="1380030" y="1379838"/>
                  <a:pt x="1356131" y="1344553"/>
                  <a:pt x="1321973" y="1321781"/>
                </a:cubicBezTo>
                <a:cubicBezTo>
                  <a:pt x="1244273" y="1269980"/>
                  <a:pt x="1290765" y="1305087"/>
                  <a:pt x="1191345" y="1205667"/>
                </a:cubicBezTo>
                <a:cubicBezTo>
                  <a:pt x="1176831" y="1191153"/>
                  <a:pt x="1159188" y="1179203"/>
                  <a:pt x="1147802" y="1162124"/>
                </a:cubicBezTo>
                <a:cubicBezTo>
                  <a:pt x="1077743" y="1057035"/>
                  <a:pt x="1105348" y="1106243"/>
                  <a:pt x="1060716" y="1016981"/>
                </a:cubicBezTo>
                <a:cubicBezTo>
                  <a:pt x="1025206" y="839426"/>
                  <a:pt x="1065164" y="1023616"/>
                  <a:pt x="1031687" y="900867"/>
                </a:cubicBezTo>
                <a:cubicBezTo>
                  <a:pt x="1021190" y="862377"/>
                  <a:pt x="1015275" y="822601"/>
                  <a:pt x="1002659" y="784752"/>
                </a:cubicBezTo>
                <a:cubicBezTo>
                  <a:pt x="967859" y="680351"/>
                  <a:pt x="1010080" y="810727"/>
                  <a:pt x="973630" y="683152"/>
                </a:cubicBezTo>
                <a:cubicBezTo>
                  <a:pt x="969427" y="668441"/>
                  <a:pt x="963954" y="654123"/>
                  <a:pt x="959116" y="639609"/>
                </a:cubicBezTo>
                <a:cubicBezTo>
                  <a:pt x="954278" y="591228"/>
                  <a:pt x="953563" y="542256"/>
                  <a:pt x="944602" y="494467"/>
                </a:cubicBezTo>
                <a:cubicBezTo>
                  <a:pt x="935415" y="445472"/>
                  <a:pt x="918089" y="401692"/>
                  <a:pt x="886545" y="363838"/>
                </a:cubicBezTo>
                <a:cubicBezTo>
                  <a:pt x="873404" y="348069"/>
                  <a:pt x="856143" y="336064"/>
                  <a:pt x="843002" y="320295"/>
                </a:cubicBezTo>
                <a:cubicBezTo>
                  <a:pt x="801798" y="270851"/>
                  <a:pt x="822715" y="270979"/>
                  <a:pt x="770430" y="218695"/>
                </a:cubicBezTo>
                <a:cubicBezTo>
                  <a:pt x="758095" y="206360"/>
                  <a:pt x="740288" y="200834"/>
                  <a:pt x="726887" y="189667"/>
                </a:cubicBezTo>
                <a:cubicBezTo>
                  <a:pt x="584232" y="70787"/>
                  <a:pt x="768480" y="216745"/>
                  <a:pt x="654316" y="102581"/>
                </a:cubicBezTo>
                <a:cubicBezTo>
                  <a:pt x="641981" y="90246"/>
                  <a:pt x="624174" y="84719"/>
                  <a:pt x="610773" y="73552"/>
                </a:cubicBezTo>
                <a:cubicBezTo>
                  <a:pt x="522511" y="0"/>
                  <a:pt x="616600" y="54694"/>
                  <a:pt x="509173" y="981"/>
                </a:cubicBezTo>
                <a:cubicBezTo>
                  <a:pt x="393059" y="5819"/>
                  <a:pt x="276538" y="4647"/>
                  <a:pt x="160830" y="15495"/>
                </a:cubicBezTo>
                <a:cubicBezTo>
                  <a:pt x="121108" y="19219"/>
                  <a:pt x="44716" y="44524"/>
                  <a:pt x="44716" y="44524"/>
                </a:cubicBezTo>
                <a:cubicBezTo>
                  <a:pt x="16336" y="87093"/>
                  <a:pt x="13191" y="83537"/>
                  <a:pt x="1173" y="131609"/>
                </a:cubicBezTo>
                <a:cubicBezTo>
                  <a:pt x="0" y="136303"/>
                  <a:pt x="6011" y="129190"/>
                  <a:pt x="15687" y="131609"/>
                </a:cubicBez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17" name="Rectangle 8"/>
          <p:cNvSpPr>
            <a:spLocks noChangeArrowheads="1"/>
          </p:cNvSpPr>
          <p:nvPr/>
        </p:nvSpPr>
        <p:spPr bwMode="auto">
          <a:xfrm>
            <a:off x="3124200" y="4038600"/>
            <a:ext cx="762000" cy="381000"/>
          </a:xfrm>
          <a:prstGeom prst="rect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953000" y="3810000"/>
            <a:ext cx="4114800" cy="25908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3419" name="TextBox 5"/>
          <p:cNvSpPr txBox="1">
            <a:spLocks noChangeArrowheads="1"/>
          </p:cNvSpPr>
          <p:nvPr/>
        </p:nvSpPr>
        <p:spPr bwMode="auto">
          <a:xfrm>
            <a:off x="5029200" y="40386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/>
              <a:t>This area was very active between 150 million to 80 million years ago.</a:t>
            </a:r>
          </a:p>
        </p:txBody>
      </p:sp>
    </p:spTree>
    <p:extLst>
      <p:ext uri="{BB962C8B-B14F-4D97-AF65-F5344CB8AC3E}">
        <p14:creationId xmlns:p14="http://schemas.microsoft.com/office/powerpoint/2010/main" val="9246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What’s the “Ring of Fire”?</a:t>
            </a:r>
          </a:p>
          <a:p>
            <a:pPr eaLnBrk="1" hangingPunct="1"/>
            <a:endParaRPr lang="en-US" smtClean="0"/>
          </a:p>
        </p:txBody>
      </p:sp>
      <p:sp>
        <p:nvSpPr>
          <p:cNvPr id="945155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45156" name="Oval 6"/>
          <p:cNvSpPr>
            <a:spLocks noChangeArrowheads="1"/>
          </p:cNvSpPr>
          <p:nvPr/>
        </p:nvSpPr>
        <p:spPr bwMode="auto">
          <a:xfrm>
            <a:off x="1524000" y="2362200"/>
            <a:ext cx="5791200" cy="3429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What’s the “Ring of Fire”?</a:t>
            </a:r>
          </a:p>
          <a:p>
            <a:pPr eaLnBrk="1" hangingPunct="1"/>
            <a:endParaRPr lang="en-US" smtClean="0"/>
          </a:p>
        </p:txBody>
      </p:sp>
      <p:sp>
        <p:nvSpPr>
          <p:cNvPr id="94617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946180" name="Picture 6" descr="http://www.photoshopnerds.com/images/ring-of-fire-slice_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9819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1" name="Oval 7"/>
          <p:cNvSpPr>
            <a:spLocks noChangeArrowheads="1"/>
          </p:cNvSpPr>
          <p:nvPr/>
        </p:nvSpPr>
        <p:spPr bwMode="auto">
          <a:xfrm>
            <a:off x="1524000" y="2362200"/>
            <a:ext cx="5791200" cy="3429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"/>
            <a:ext cx="8534400" cy="5897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Ring of Fire: A zone of frequent earthquakes and volcanic eruptions that encircles the basin of the Pacific Ocean. </a:t>
            </a:r>
          </a:p>
        </p:txBody>
      </p:sp>
      <p:pic>
        <p:nvPicPr>
          <p:cNvPr id="947203" name="Picture 4" descr="http://www.worldbook.com/wb/content/np/na/fom/volcanoes/img/ringof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534400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7204" name="Oval 5"/>
          <p:cNvSpPr>
            <a:spLocks noChangeArrowheads="1"/>
          </p:cNvSpPr>
          <p:nvPr/>
        </p:nvSpPr>
        <p:spPr bwMode="auto">
          <a:xfrm>
            <a:off x="838200" y="2743200"/>
            <a:ext cx="7239000" cy="3505200"/>
          </a:xfrm>
          <a:prstGeom prst="ellipse">
            <a:avLst/>
          </a:prstGeom>
          <a:noFill/>
          <a:ln w="762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05" name="Oval 6"/>
          <p:cNvSpPr>
            <a:spLocks noChangeArrowheads="1"/>
          </p:cNvSpPr>
          <p:nvPr/>
        </p:nvSpPr>
        <p:spPr bwMode="auto">
          <a:xfrm>
            <a:off x="914400" y="2743200"/>
            <a:ext cx="7315200" cy="35052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06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47207" name="Oval 8"/>
          <p:cNvSpPr>
            <a:spLocks noChangeArrowheads="1"/>
          </p:cNvSpPr>
          <p:nvPr/>
        </p:nvSpPr>
        <p:spPr bwMode="auto">
          <a:xfrm>
            <a:off x="914400" y="2819400"/>
            <a:ext cx="7315200" cy="35052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"/>
            <a:ext cx="8534400" cy="5897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Ring of Fire: A zone of frequent earthquakes and volcanic eruptions that encircles the basin of the Pacific Ocean. </a:t>
            </a:r>
          </a:p>
        </p:txBody>
      </p:sp>
      <p:pic>
        <p:nvPicPr>
          <p:cNvPr id="948227" name="Picture 4" descr="http://www.worldbook.com/wb/content/np/na/fom/volcanoes/img/ringof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534400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228" name="Oval 5"/>
          <p:cNvSpPr>
            <a:spLocks noChangeArrowheads="1"/>
          </p:cNvSpPr>
          <p:nvPr/>
        </p:nvSpPr>
        <p:spPr bwMode="auto">
          <a:xfrm>
            <a:off x="838200" y="2743200"/>
            <a:ext cx="7239000" cy="3505200"/>
          </a:xfrm>
          <a:prstGeom prst="ellipse">
            <a:avLst/>
          </a:prstGeom>
          <a:noFill/>
          <a:ln w="762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29" name="Oval 6"/>
          <p:cNvSpPr>
            <a:spLocks noChangeArrowheads="1"/>
          </p:cNvSpPr>
          <p:nvPr/>
        </p:nvSpPr>
        <p:spPr bwMode="auto">
          <a:xfrm>
            <a:off x="914400" y="2743200"/>
            <a:ext cx="7315200" cy="35052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30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48231" name="Oval 8"/>
          <p:cNvSpPr>
            <a:spLocks noChangeArrowheads="1"/>
          </p:cNvSpPr>
          <p:nvPr/>
        </p:nvSpPr>
        <p:spPr bwMode="auto">
          <a:xfrm>
            <a:off x="914400" y="2819400"/>
            <a:ext cx="7315200" cy="35052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743200"/>
            <a:ext cx="1765300" cy="12954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2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010025"/>
            <a:ext cx="2027237" cy="2209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2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741488"/>
            <a:ext cx="3522662" cy="1738312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23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743200"/>
            <a:ext cx="2574925" cy="1538288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23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995488"/>
            <a:ext cx="266541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/>
            <a:r>
              <a:rPr lang="en-US" smtClean="0"/>
              <a:t>Video! Volcanoes General and then the ring of Fire</a:t>
            </a:r>
          </a:p>
          <a:p>
            <a:pPr lvl="1" eaLnBrk="1" hangingPunct="1"/>
            <a:r>
              <a:rPr lang="en-US" smtClean="0">
                <a:hlinkClick r:id="rId2"/>
              </a:rPr>
              <a:t>http://videos.howstuffworks.com/discovery/29458-assignment-discovery-the-ring-of-fire-video.htm</a:t>
            </a:r>
            <a:endParaRPr lang="en-US" smtClean="0"/>
          </a:p>
        </p:txBody>
      </p:sp>
      <p:pic>
        <p:nvPicPr>
          <p:cNvPr id="949251" name="Picture 5" descr="http://www.worldbook.com/wb/content/np/na/fom/volcanoes/img/ringoff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973638" cy="340995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252" name="Picture 7" descr="http://www.photoshopnerds.com/images/ring-of-fire-slice_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952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7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Content Placeholder 2"/>
          <p:cNvSpPr>
            <a:spLocks noGrp="1"/>
          </p:cNvSpPr>
          <p:nvPr>
            <p:ph idx="1"/>
          </p:nvPr>
        </p:nvSpPr>
        <p:spPr>
          <a:xfrm>
            <a:off x="38100" y="228600"/>
            <a:ext cx="8991600" cy="5821363"/>
          </a:xfrm>
        </p:spPr>
        <p:txBody>
          <a:bodyPr/>
          <a:lstStyle/>
          <a:p>
            <a:r>
              <a:rPr lang="en-US" smtClean="0"/>
              <a:t>Video Link (Optional) </a:t>
            </a:r>
            <a:r>
              <a:rPr lang="en-US" smtClean="0">
                <a:solidFill>
                  <a:srgbClr val="FFC000"/>
                </a:solidFill>
              </a:rPr>
              <a:t>Ring of Fire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45 Minutes</a:t>
            </a:r>
          </a:p>
          <a:p>
            <a:pPr lvl="1"/>
            <a:r>
              <a:rPr lang="en-US" smtClean="0">
                <a:hlinkClick r:id="rId2"/>
              </a:rPr>
              <a:t>https://www.youtube.com/watch?v=QVOOo_BjhXA</a:t>
            </a:r>
            <a:endParaRPr lang="en-US" smtClean="0"/>
          </a:p>
        </p:txBody>
      </p:sp>
      <p:pic>
        <p:nvPicPr>
          <p:cNvPr id="950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Ocean vs. Ocean Convergence</a:t>
            </a:r>
          </a:p>
        </p:txBody>
      </p:sp>
      <p:sp>
        <p:nvSpPr>
          <p:cNvPr id="952323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9523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578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5029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Part III Earthquakes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Area of Focus: Faults and Folds.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838825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126030"/>
            <a:ext cx="87412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buNone/>
            </a:pP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Topics addressed in this Unit Part III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95600"/>
            <a:ext cx="9448800" cy="421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38200"/>
            <a:ext cx="8601075" cy="23622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10252" y="1600200"/>
            <a:ext cx="4862286" cy="266700"/>
          </a:xfrm>
          <a:prstGeom prst="rect">
            <a:avLst/>
          </a:prstGeom>
          <a:solidFill>
            <a:srgbClr val="92D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1463" y="1866900"/>
            <a:ext cx="2776537" cy="266700"/>
          </a:xfrm>
          <a:prstGeom prst="rect">
            <a:avLst/>
          </a:prstGeom>
          <a:solidFill>
            <a:srgbClr val="92D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fault and fold.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32771" name="Picture 5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7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534400" cy="5902325"/>
          </a:xfrm>
        </p:spPr>
        <p:txBody>
          <a:bodyPr/>
          <a:lstStyle/>
          <a:p>
            <a:r>
              <a:rPr lang="en-US" smtClean="0"/>
              <a:t>Deformation: When a rock gets bent, twisted, or breaks.</a:t>
            </a:r>
          </a:p>
        </p:txBody>
      </p:sp>
      <p:pic>
        <p:nvPicPr>
          <p:cNvPr id="993284" name="Picture 4" descr="Rock de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geoscience.wisc.edu/%7Echuck/Classes/Mtn_and_Plates/Images/salv_fau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686800" cy="5153025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534400" cy="5902325"/>
          </a:xfrm>
        </p:spPr>
        <p:txBody>
          <a:bodyPr/>
          <a:lstStyle/>
          <a:p>
            <a:r>
              <a:rPr lang="en-US" smtClean="0"/>
              <a:t>Deformation: When a rock gets bent, twisted, or breaks.</a:t>
            </a:r>
          </a:p>
        </p:txBody>
      </p:sp>
      <p:pic>
        <p:nvPicPr>
          <p:cNvPr id="993284" name="Picture 4" descr="Rock de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534400" cy="5902325"/>
          </a:xfrm>
        </p:spPr>
        <p:txBody>
          <a:bodyPr/>
          <a:lstStyle/>
          <a:p>
            <a:r>
              <a:rPr lang="en-US" smtClean="0"/>
              <a:t>Deformation: When a rock gets bent, twisted, or breaks.</a:t>
            </a:r>
          </a:p>
        </p:txBody>
      </p:sp>
      <p:pic>
        <p:nvPicPr>
          <p:cNvPr id="993284" name="Picture 4" descr="Rock de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7677" y="1600200"/>
            <a:ext cx="700865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This rock is being</a:t>
            </a:r>
          </a:p>
          <a:p>
            <a:pPr algn="l"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stressed</a:t>
            </a: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534400" cy="5902325"/>
          </a:xfrm>
        </p:spPr>
        <p:txBody>
          <a:bodyPr/>
          <a:lstStyle/>
          <a:p>
            <a:r>
              <a:rPr lang="en-US" smtClean="0"/>
              <a:t>Deformation: When a rock gets bent, twisted, or breaks.</a:t>
            </a:r>
          </a:p>
        </p:txBody>
      </p:sp>
      <p:pic>
        <p:nvPicPr>
          <p:cNvPr id="993284" name="Picture 4" descr="Rock de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7677" y="1600200"/>
            <a:ext cx="700865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This rock is being</a:t>
            </a:r>
          </a:p>
          <a:p>
            <a:pPr algn="l">
              <a:defRPr/>
            </a:pPr>
            <a:r>
              <a:rPr lang="en-US" sz="54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stressed</a:t>
            </a: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6869" name="Right Arrow 3"/>
          <p:cNvSpPr>
            <a:spLocks noChangeArrowheads="1"/>
          </p:cNvSpPr>
          <p:nvPr/>
        </p:nvSpPr>
        <p:spPr bwMode="auto">
          <a:xfrm rot="-2468498">
            <a:off x="2271713" y="6218238"/>
            <a:ext cx="2133600" cy="9906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bg1"/>
          </a:solidFill>
          <a:ln w="28575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ight Arrow 5"/>
          <p:cNvSpPr>
            <a:spLocks noChangeArrowheads="1"/>
          </p:cNvSpPr>
          <p:nvPr/>
        </p:nvSpPr>
        <p:spPr bwMode="auto">
          <a:xfrm rot="8200386">
            <a:off x="7008813" y="2197100"/>
            <a:ext cx="2133600" cy="9906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bg1"/>
          </a:solidFill>
          <a:ln w="28575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 rot="19166653">
            <a:off x="3821994" y="4129539"/>
            <a:ext cx="3667992" cy="923330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Pressure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902325"/>
          </a:xfrm>
        </p:spPr>
        <p:txBody>
          <a:bodyPr/>
          <a:lstStyle/>
          <a:p>
            <a:r>
              <a:rPr lang="en-US" dirty="0" smtClean="0"/>
              <a:t>Orogeny: The </a:t>
            </a:r>
            <a:r>
              <a:rPr lang="en-US" dirty="0"/>
              <a:t>formation of mountain ranges by intense upward displacement of the earth's </a:t>
            </a:r>
            <a:r>
              <a:rPr lang="en-US" dirty="0" smtClean="0"/>
              <a:t>crust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FF00"/>
                </a:solidFill>
              </a:rPr>
              <a:t>-</a:t>
            </a:r>
            <a:endParaRPr lang="en-US" dirty="0"/>
          </a:p>
        </p:txBody>
      </p:sp>
      <p:pic>
        <p:nvPicPr>
          <p:cNvPr id="1026" name="Picture 2" descr="http://www.indiana.edu/%7Eg105lab/images/gaia_chapter_13/orog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9400"/>
            <a:ext cx="8683625" cy="381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58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902325"/>
          </a:xfrm>
        </p:spPr>
        <p:txBody>
          <a:bodyPr/>
          <a:lstStyle/>
          <a:p>
            <a:r>
              <a:rPr lang="en-US" dirty="0" smtClean="0"/>
              <a:t>Orogeny: The </a:t>
            </a:r>
            <a:r>
              <a:rPr lang="en-US" dirty="0"/>
              <a:t>formation of mountain ranges by intense upward displacement of the earth's </a:t>
            </a:r>
            <a:r>
              <a:rPr lang="en-US" dirty="0" smtClean="0"/>
              <a:t>crust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 smtClean="0">
                <a:solidFill>
                  <a:srgbClr val="FFFF00"/>
                </a:solidFill>
              </a:rPr>
              <a:t>sually </a:t>
            </a:r>
            <a:r>
              <a:rPr lang="en-US" dirty="0">
                <a:solidFill>
                  <a:srgbClr val="FFFF00"/>
                </a:solidFill>
              </a:rPr>
              <a:t>associated with folding, thrust faulting, and other compressional </a:t>
            </a:r>
            <a:r>
              <a:rPr lang="en-US" dirty="0" smtClean="0">
                <a:solidFill>
                  <a:srgbClr val="FFFF00"/>
                </a:solidFill>
              </a:rPr>
              <a:t>processes.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www.indiana.edu/%7Eg105lab/images/gaia_chapter_13/orog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9400"/>
            <a:ext cx="8683625" cy="381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 bwMode="auto">
          <a:xfrm rot="10800000">
            <a:off x="609600" y="4038600"/>
            <a:ext cx="2057400" cy="914400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5181600" y="3810000"/>
            <a:ext cx="2057400" cy="914400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265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902325"/>
          </a:xfrm>
        </p:spPr>
        <p:txBody>
          <a:bodyPr/>
          <a:lstStyle/>
          <a:p>
            <a:r>
              <a:rPr lang="en-US" dirty="0" smtClean="0"/>
              <a:t>Orogeny: The </a:t>
            </a:r>
            <a:r>
              <a:rPr lang="en-US" dirty="0"/>
              <a:t>formation of mountain ranges by intense upward displacement of the earth's </a:t>
            </a:r>
            <a:r>
              <a:rPr lang="en-US" dirty="0" smtClean="0"/>
              <a:t>crust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 smtClean="0">
                <a:solidFill>
                  <a:srgbClr val="FFFF00"/>
                </a:solidFill>
              </a:rPr>
              <a:t>sually </a:t>
            </a:r>
            <a:r>
              <a:rPr lang="en-US" dirty="0">
                <a:solidFill>
                  <a:srgbClr val="FFFF00"/>
                </a:solidFill>
              </a:rPr>
              <a:t>associated with folding, thrust faulting, and other compressional </a:t>
            </a:r>
            <a:r>
              <a:rPr lang="en-US" dirty="0" smtClean="0">
                <a:solidFill>
                  <a:srgbClr val="FFFF00"/>
                </a:solidFill>
              </a:rPr>
              <a:t>processes.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www.indiana.edu/%7Eg105lab/images/gaia_chapter_13/orog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9400"/>
            <a:ext cx="8683625" cy="381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 bwMode="auto">
          <a:xfrm rot="10800000">
            <a:off x="609600" y="4038600"/>
            <a:ext cx="2057400" cy="914400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5181600" y="3810000"/>
            <a:ext cx="2057400" cy="914400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902857" y="3077029"/>
            <a:ext cx="2237609" cy="537028"/>
          </a:xfrm>
          <a:custGeom>
            <a:avLst/>
            <a:gdLst>
              <a:gd name="connsiteX0" fmla="*/ 0 w 2237609"/>
              <a:gd name="connsiteY0" fmla="*/ 537028 h 537028"/>
              <a:gd name="connsiteX1" fmla="*/ 72572 w 2237609"/>
              <a:gd name="connsiteY1" fmla="*/ 508000 h 537028"/>
              <a:gd name="connsiteX2" fmla="*/ 116114 w 2237609"/>
              <a:gd name="connsiteY2" fmla="*/ 420914 h 537028"/>
              <a:gd name="connsiteX3" fmla="*/ 130629 w 2237609"/>
              <a:gd name="connsiteY3" fmla="*/ 319314 h 537028"/>
              <a:gd name="connsiteX4" fmla="*/ 159657 w 2237609"/>
              <a:gd name="connsiteY4" fmla="*/ 275771 h 537028"/>
              <a:gd name="connsiteX5" fmla="*/ 203200 w 2237609"/>
              <a:gd name="connsiteY5" fmla="*/ 304800 h 537028"/>
              <a:gd name="connsiteX6" fmla="*/ 217714 w 2237609"/>
              <a:gd name="connsiteY6" fmla="*/ 348342 h 537028"/>
              <a:gd name="connsiteX7" fmla="*/ 290286 w 2237609"/>
              <a:gd name="connsiteY7" fmla="*/ 493485 h 537028"/>
              <a:gd name="connsiteX8" fmla="*/ 333829 w 2237609"/>
              <a:gd name="connsiteY8" fmla="*/ 508000 h 537028"/>
              <a:gd name="connsiteX9" fmla="*/ 377372 w 2237609"/>
              <a:gd name="connsiteY9" fmla="*/ 478971 h 537028"/>
              <a:gd name="connsiteX10" fmla="*/ 406400 w 2237609"/>
              <a:gd name="connsiteY10" fmla="*/ 391885 h 537028"/>
              <a:gd name="connsiteX11" fmla="*/ 391886 w 2237609"/>
              <a:gd name="connsiteY11" fmla="*/ 348342 h 537028"/>
              <a:gd name="connsiteX12" fmla="*/ 362857 w 2237609"/>
              <a:gd name="connsiteY12" fmla="*/ 304800 h 537028"/>
              <a:gd name="connsiteX13" fmla="*/ 391886 w 2237609"/>
              <a:gd name="connsiteY13" fmla="*/ 261257 h 537028"/>
              <a:gd name="connsiteX14" fmla="*/ 478972 w 2237609"/>
              <a:gd name="connsiteY14" fmla="*/ 275771 h 537028"/>
              <a:gd name="connsiteX15" fmla="*/ 493486 w 2237609"/>
              <a:gd name="connsiteY15" fmla="*/ 319314 h 537028"/>
              <a:gd name="connsiteX16" fmla="*/ 508000 w 2237609"/>
              <a:gd name="connsiteY16" fmla="*/ 377371 h 537028"/>
              <a:gd name="connsiteX17" fmla="*/ 551543 w 2237609"/>
              <a:gd name="connsiteY17" fmla="*/ 537028 h 537028"/>
              <a:gd name="connsiteX18" fmla="*/ 624114 w 2237609"/>
              <a:gd name="connsiteY18" fmla="*/ 522514 h 537028"/>
              <a:gd name="connsiteX19" fmla="*/ 653143 w 2237609"/>
              <a:gd name="connsiteY19" fmla="*/ 464457 h 537028"/>
              <a:gd name="connsiteX20" fmla="*/ 682172 w 2237609"/>
              <a:gd name="connsiteY20" fmla="*/ 420914 h 537028"/>
              <a:gd name="connsiteX21" fmla="*/ 682172 w 2237609"/>
              <a:gd name="connsiteY21" fmla="*/ 145142 h 537028"/>
              <a:gd name="connsiteX22" fmla="*/ 711200 w 2237609"/>
              <a:gd name="connsiteY22" fmla="*/ 101600 h 537028"/>
              <a:gd name="connsiteX23" fmla="*/ 754743 w 2237609"/>
              <a:gd name="connsiteY23" fmla="*/ 87085 h 537028"/>
              <a:gd name="connsiteX24" fmla="*/ 812800 w 2237609"/>
              <a:gd name="connsiteY24" fmla="*/ 174171 h 537028"/>
              <a:gd name="connsiteX25" fmla="*/ 827314 w 2237609"/>
              <a:gd name="connsiteY25" fmla="*/ 217714 h 537028"/>
              <a:gd name="connsiteX26" fmla="*/ 870857 w 2237609"/>
              <a:gd name="connsiteY26" fmla="*/ 246742 h 537028"/>
              <a:gd name="connsiteX27" fmla="*/ 943429 w 2237609"/>
              <a:gd name="connsiteY27" fmla="*/ 232228 h 537028"/>
              <a:gd name="connsiteX28" fmla="*/ 957943 w 2237609"/>
              <a:gd name="connsiteY28" fmla="*/ 174171 h 537028"/>
              <a:gd name="connsiteX29" fmla="*/ 986972 w 2237609"/>
              <a:gd name="connsiteY29" fmla="*/ 116114 h 537028"/>
              <a:gd name="connsiteX30" fmla="*/ 1059543 w 2237609"/>
              <a:gd name="connsiteY30" fmla="*/ 0 h 537028"/>
              <a:gd name="connsiteX31" fmla="*/ 1117600 w 2237609"/>
              <a:gd name="connsiteY31" fmla="*/ 14514 h 537028"/>
              <a:gd name="connsiteX32" fmla="*/ 1146629 w 2237609"/>
              <a:gd name="connsiteY32" fmla="*/ 101600 h 537028"/>
              <a:gd name="connsiteX33" fmla="*/ 1190172 w 2237609"/>
              <a:gd name="connsiteY33" fmla="*/ 261257 h 537028"/>
              <a:gd name="connsiteX34" fmla="*/ 1233714 w 2237609"/>
              <a:gd name="connsiteY34" fmla="*/ 232228 h 537028"/>
              <a:gd name="connsiteX35" fmla="*/ 1262743 w 2237609"/>
              <a:gd name="connsiteY35" fmla="*/ 145142 h 537028"/>
              <a:gd name="connsiteX36" fmla="*/ 1320800 w 2237609"/>
              <a:gd name="connsiteY36" fmla="*/ 14514 h 537028"/>
              <a:gd name="connsiteX37" fmla="*/ 1364343 w 2237609"/>
              <a:gd name="connsiteY37" fmla="*/ 29028 h 537028"/>
              <a:gd name="connsiteX38" fmla="*/ 1407886 w 2237609"/>
              <a:gd name="connsiteY38" fmla="*/ 72571 h 537028"/>
              <a:gd name="connsiteX39" fmla="*/ 1436914 w 2237609"/>
              <a:gd name="connsiteY39" fmla="*/ 188685 h 537028"/>
              <a:gd name="connsiteX40" fmla="*/ 1451429 w 2237609"/>
              <a:gd name="connsiteY40" fmla="*/ 246742 h 537028"/>
              <a:gd name="connsiteX41" fmla="*/ 1494972 w 2237609"/>
              <a:gd name="connsiteY41" fmla="*/ 275771 h 537028"/>
              <a:gd name="connsiteX42" fmla="*/ 1538514 w 2237609"/>
              <a:gd name="connsiteY42" fmla="*/ 159657 h 537028"/>
              <a:gd name="connsiteX43" fmla="*/ 1553029 w 2237609"/>
              <a:gd name="connsiteY43" fmla="*/ 72571 h 537028"/>
              <a:gd name="connsiteX44" fmla="*/ 1596572 w 2237609"/>
              <a:gd name="connsiteY44" fmla="*/ 43542 h 537028"/>
              <a:gd name="connsiteX45" fmla="*/ 1640114 w 2237609"/>
              <a:gd name="connsiteY45" fmla="*/ 72571 h 537028"/>
              <a:gd name="connsiteX46" fmla="*/ 1683657 w 2237609"/>
              <a:gd name="connsiteY46" fmla="*/ 87085 h 537028"/>
              <a:gd name="connsiteX47" fmla="*/ 1712686 w 2237609"/>
              <a:gd name="connsiteY47" fmla="*/ 174171 h 537028"/>
              <a:gd name="connsiteX48" fmla="*/ 1654629 w 2237609"/>
              <a:gd name="connsiteY48" fmla="*/ 261257 h 537028"/>
              <a:gd name="connsiteX49" fmla="*/ 1669143 w 2237609"/>
              <a:gd name="connsiteY49" fmla="*/ 319314 h 537028"/>
              <a:gd name="connsiteX50" fmla="*/ 1712686 w 2237609"/>
              <a:gd name="connsiteY50" fmla="*/ 290285 h 537028"/>
              <a:gd name="connsiteX51" fmla="*/ 1741714 w 2237609"/>
              <a:gd name="connsiteY51" fmla="*/ 203200 h 537028"/>
              <a:gd name="connsiteX52" fmla="*/ 1843314 w 2237609"/>
              <a:gd name="connsiteY52" fmla="*/ 159657 h 537028"/>
              <a:gd name="connsiteX53" fmla="*/ 1901372 w 2237609"/>
              <a:gd name="connsiteY53" fmla="*/ 188685 h 537028"/>
              <a:gd name="connsiteX54" fmla="*/ 1944914 w 2237609"/>
              <a:gd name="connsiteY54" fmla="*/ 203200 h 537028"/>
              <a:gd name="connsiteX55" fmla="*/ 1915886 w 2237609"/>
              <a:gd name="connsiteY55" fmla="*/ 290285 h 537028"/>
              <a:gd name="connsiteX56" fmla="*/ 1901372 w 2237609"/>
              <a:gd name="connsiteY56" fmla="*/ 391885 h 537028"/>
              <a:gd name="connsiteX57" fmla="*/ 1872343 w 2237609"/>
              <a:gd name="connsiteY57" fmla="*/ 435428 h 537028"/>
              <a:gd name="connsiteX58" fmla="*/ 1901372 w 2237609"/>
              <a:gd name="connsiteY58" fmla="*/ 478971 h 537028"/>
              <a:gd name="connsiteX59" fmla="*/ 2002972 w 2237609"/>
              <a:gd name="connsiteY59" fmla="*/ 522514 h 537028"/>
              <a:gd name="connsiteX60" fmla="*/ 2046514 w 2237609"/>
              <a:gd name="connsiteY60" fmla="*/ 537028 h 537028"/>
              <a:gd name="connsiteX61" fmla="*/ 2032000 w 2237609"/>
              <a:gd name="connsiteY61" fmla="*/ 478971 h 537028"/>
              <a:gd name="connsiteX62" fmla="*/ 2133600 w 2237609"/>
              <a:gd name="connsiteY62" fmla="*/ 478971 h 537028"/>
              <a:gd name="connsiteX63" fmla="*/ 2177143 w 2237609"/>
              <a:gd name="connsiteY63" fmla="*/ 493485 h 537028"/>
              <a:gd name="connsiteX64" fmla="*/ 2235200 w 2237609"/>
              <a:gd name="connsiteY64" fmla="*/ 478971 h 537028"/>
              <a:gd name="connsiteX65" fmla="*/ 2206172 w 2237609"/>
              <a:gd name="connsiteY65" fmla="*/ 348342 h 537028"/>
              <a:gd name="connsiteX66" fmla="*/ 2191657 w 2237609"/>
              <a:gd name="connsiteY66" fmla="*/ 290285 h 537028"/>
              <a:gd name="connsiteX67" fmla="*/ 2148114 w 2237609"/>
              <a:gd name="connsiteY67" fmla="*/ 261257 h 537028"/>
              <a:gd name="connsiteX68" fmla="*/ 2119086 w 2237609"/>
              <a:gd name="connsiteY68" fmla="*/ 217714 h 537028"/>
              <a:gd name="connsiteX69" fmla="*/ 2162629 w 2237609"/>
              <a:gd name="connsiteY69" fmla="*/ 203200 h 537028"/>
              <a:gd name="connsiteX70" fmla="*/ 2220686 w 2237609"/>
              <a:gd name="connsiteY70" fmla="*/ 130628 h 5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237609" h="537028">
                <a:moveTo>
                  <a:pt x="0" y="537028"/>
                </a:moveTo>
                <a:cubicBezTo>
                  <a:pt x="24191" y="527352"/>
                  <a:pt x="51371" y="523144"/>
                  <a:pt x="72572" y="508000"/>
                </a:cubicBezTo>
                <a:cubicBezTo>
                  <a:pt x="97191" y="490415"/>
                  <a:pt x="107394" y="447074"/>
                  <a:pt x="116114" y="420914"/>
                </a:cubicBezTo>
                <a:cubicBezTo>
                  <a:pt x="120952" y="387047"/>
                  <a:pt x="120799" y="352082"/>
                  <a:pt x="130629" y="319314"/>
                </a:cubicBezTo>
                <a:cubicBezTo>
                  <a:pt x="135641" y="302606"/>
                  <a:pt x="142552" y="279192"/>
                  <a:pt x="159657" y="275771"/>
                </a:cubicBezTo>
                <a:cubicBezTo>
                  <a:pt x="176762" y="272350"/>
                  <a:pt x="188686" y="295124"/>
                  <a:pt x="203200" y="304800"/>
                </a:cubicBezTo>
                <a:cubicBezTo>
                  <a:pt x="208038" y="319314"/>
                  <a:pt x="213511" y="333632"/>
                  <a:pt x="217714" y="348342"/>
                </a:cubicBezTo>
                <a:cubicBezTo>
                  <a:pt x="229757" y="390492"/>
                  <a:pt x="240286" y="476818"/>
                  <a:pt x="290286" y="493485"/>
                </a:cubicBezTo>
                <a:lnTo>
                  <a:pt x="333829" y="508000"/>
                </a:lnTo>
                <a:cubicBezTo>
                  <a:pt x="348343" y="498324"/>
                  <a:pt x="368127" y="493764"/>
                  <a:pt x="377372" y="478971"/>
                </a:cubicBezTo>
                <a:cubicBezTo>
                  <a:pt x="393589" y="453023"/>
                  <a:pt x="406400" y="391885"/>
                  <a:pt x="406400" y="391885"/>
                </a:cubicBezTo>
                <a:cubicBezTo>
                  <a:pt x="401562" y="377371"/>
                  <a:pt x="398728" y="362026"/>
                  <a:pt x="391886" y="348342"/>
                </a:cubicBezTo>
                <a:cubicBezTo>
                  <a:pt x="384085" y="332740"/>
                  <a:pt x="362857" y="322244"/>
                  <a:pt x="362857" y="304800"/>
                </a:cubicBezTo>
                <a:cubicBezTo>
                  <a:pt x="362857" y="287356"/>
                  <a:pt x="382210" y="275771"/>
                  <a:pt x="391886" y="261257"/>
                </a:cubicBezTo>
                <a:cubicBezTo>
                  <a:pt x="420915" y="266095"/>
                  <a:pt x="453420" y="261170"/>
                  <a:pt x="478972" y="275771"/>
                </a:cubicBezTo>
                <a:cubicBezTo>
                  <a:pt x="492256" y="283362"/>
                  <a:pt x="489283" y="304603"/>
                  <a:pt x="493486" y="319314"/>
                </a:cubicBezTo>
                <a:cubicBezTo>
                  <a:pt x="498966" y="338494"/>
                  <a:pt x="502268" y="358264"/>
                  <a:pt x="508000" y="377371"/>
                </a:cubicBezTo>
                <a:cubicBezTo>
                  <a:pt x="552197" y="524692"/>
                  <a:pt x="525089" y="404758"/>
                  <a:pt x="551543" y="537028"/>
                </a:cubicBezTo>
                <a:cubicBezTo>
                  <a:pt x="575733" y="532190"/>
                  <a:pt x="604040" y="536853"/>
                  <a:pt x="624114" y="522514"/>
                </a:cubicBezTo>
                <a:cubicBezTo>
                  <a:pt x="641720" y="509938"/>
                  <a:pt x="642408" y="483243"/>
                  <a:pt x="653143" y="464457"/>
                </a:cubicBezTo>
                <a:cubicBezTo>
                  <a:pt x="661798" y="449311"/>
                  <a:pt x="672496" y="435428"/>
                  <a:pt x="682172" y="420914"/>
                </a:cubicBezTo>
                <a:cubicBezTo>
                  <a:pt x="677603" y="352380"/>
                  <a:pt x="646924" y="227386"/>
                  <a:pt x="682172" y="145142"/>
                </a:cubicBezTo>
                <a:cubicBezTo>
                  <a:pt x="689043" y="129109"/>
                  <a:pt x="697579" y="112497"/>
                  <a:pt x="711200" y="101600"/>
                </a:cubicBezTo>
                <a:cubicBezTo>
                  <a:pt x="723147" y="92042"/>
                  <a:pt x="740229" y="91923"/>
                  <a:pt x="754743" y="87085"/>
                </a:cubicBezTo>
                <a:cubicBezTo>
                  <a:pt x="774095" y="116114"/>
                  <a:pt x="801768" y="141073"/>
                  <a:pt x="812800" y="174171"/>
                </a:cubicBezTo>
                <a:cubicBezTo>
                  <a:pt x="817638" y="188685"/>
                  <a:pt x="817757" y="205767"/>
                  <a:pt x="827314" y="217714"/>
                </a:cubicBezTo>
                <a:cubicBezTo>
                  <a:pt x="838211" y="231335"/>
                  <a:pt x="856343" y="237066"/>
                  <a:pt x="870857" y="246742"/>
                </a:cubicBezTo>
                <a:cubicBezTo>
                  <a:pt x="895048" y="241904"/>
                  <a:pt x="924477" y="248021"/>
                  <a:pt x="943429" y="232228"/>
                </a:cubicBezTo>
                <a:cubicBezTo>
                  <a:pt x="958753" y="219458"/>
                  <a:pt x="950939" y="192849"/>
                  <a:pt x="957943" y="174171"/>
                </a:cubicBezTo>
                <a:cubicBezTo>
                  <a:pt x="965540" y="153912"/>
                  <a:pt x="978936" y="136203"/>
                  <a:pt x="986972" y="116114"/>
                </a:cubicBezTo>
                <a:cubicBezTo>
                  <a:pt x="1030938" y="6198"/>
                  <a:pt x="985169" y="49582"/>
                  <a:pt x="1059543" y="0"/>
                </a:cubicBezTo>
                <a:cubicBezTo>
                  <a:pt x="1078895" y="4838"/>
                  <a:pt x="1104618" y="-632"/>
                  <a:pt x="1117600" y="14514"/>
                </a:cubicBezTo>
                <a:cubicBezTo>
                  <a:pt x="1137514" y="37746"/>
                  <a:pt x="1139208" y="71915"/>
                  <a:pt x="1146629" y="101600"/>
                </a:cubicBezTo>
                <a:cubicBezTo>
                  <a:pt x="1179368" y="232557"/>
                  <a:pt x="1163040" y="179866"/>
                  <a:pt x="1190172" y="261257"/>
                </a:cubicBezTo>
                <a:cubicBezTo>
                  <a:pt x="1204686" y="251581"/>
                  <a:pt x="1224469" y="247020"/>
                  <a:pt x="1233714" y="232228"/>
                </a:cubicBezTo>
                <a:cubicBezTo>
                  <a:pt x="1249931" y="206280"/>
                  <a:pt x="1262743" y="145142"/>
                  <a:pt x="1262743" y="145142"/>
                </a:cubicBezTo>
                <a:cubicBezTo>
                  <a:pt x="1270598" y="82297"/>
                  <a:pt x="1243609" y="14514"/>
                  <a:pt x="1320800" y="14514"/>
                </a:cubicBezTo>
                <a:cubicBezTo>
                  <a:pt x="1336099" y="14514"/>
                  <a:pt x="1349829" y="24190"/>
                  <a:pt x="1364343" y="29028"/>
                </a:cubicBezTo>
                <a:cubicBezTo>
                  <a:pt x="1378857" y="43542"/>
                  <a:pt x="1399392" y="53884"/>
                  <a:pt x="1407886" y="72571"/>
                </a:cubicBezTo>
                <a:cubicBezTo>
                  <a:pt x="1424395" y="108891"/>
                  <a:pt x="1427238" y="149980"/>
                  <a:pt x="1436914" y="188685"/>
                </a:cubicBezTo>
                <a:cubicBezTo>
                  <a:pt x="1441752" y="208037"/>
                  <a:pt x="1434831" y="235677"/>
                  <a:pt x="1451429" y="246742"/>
                </a:cubicBezTo>
                <a:lnTo>
                  <a:pt x="1494972" y="275771"/>
                </a:lnTo>
                <a:cubicBezTo>
                  <a:pt x="1536099" y="214079"/>
                  <a:pt x="1522820" y="245971"/>
                  <a:pt x="1538514" y="159657"/>
                </a:cubicBezTo>
                <a:cubicBezTo>
                  <a:pt x="1543779" y="130703"/>
                  <a:pt x="1539868" y="98893"/>
                  <a:pt x="1553029" y="72571"/>
                </a:cubicBezTo>
                <a:cubicBezTo>
                  <a:pt x="1560830" y="56969"/>
                  <a:pt x="1582058" y="53218"/>
                  <a:pt x="1596572" y="43542"/>
                </a:cubicBezTo>
                <a:cubicBezTo>
                  <a:pt x="1611086" y="53218"/>
                  <a:pt x="1624512" y="64770"/>
                  <a:pt x="1640114" y="72571"/>
                </a:cubicBezTo>
                <a:cubicBezTo>
                  <a:pt x="1653798" y="79413"/>
                  <a:pt x="1674764" y="74635"/>
                  <a:pt x="1683657" y="87085"/>
                </a:cubicBezTo>
                <a:cubicBezTo>
                  <a:pt x="1701442" y="111984"/>
                  <a:pt x="1712686" y="174171"/>
                  <a:pt x="1712686" y="174171"/>
                </a:cubicBezTo>
                <a:cubicBezTo>
                  <a:pt x="1686506" y="200351"/>
                  <a:pt x="1654629" y="219246"/>
                  <a:pt x="1654629" y="261257"/>
                </a:cubicBezTo>
                <a:cubicBezTo>
                  <a:pt x="1654629" y="281205"/>
                  <a:pt x="1664305" y="299962"/>
                  <a:pt x="1669143" y="319314"/>
                </a:cubicBezTo>
                <a:cubicBezTo>
                  <a:pt x="1683657" y="309638"/>
                  <a:pt x="1703441" y="305078"/>
                  <a:pt x="1712686" y="290285"/>
                </a:cubicBezTo>
                <a:cubicBezTo>
                  <a:pt x="1728903" y="264337"/>
                  <a:pt x="1716255" y="220173"/>
                  <a:pt x="1741714" y="203200"/>
                </a:cubicBezTo>
                <a:cubicBezTo>
                  <a:pt x="1801855" y="163106"/>
                  <a:pt x="1768334" y="178402"/>
                  <a:pt x="1843314" y="159657"/>
                </a:cubicBezTo>
                <a:cubicBezTo>
                  <a:pt x="1862667" y="169333"/>
                  <a:pt x="1881485" y="180162"/>
                  <a:pt x="1901372" y="188685"/>
                </a:cubicBezTo>
                <a:cubicBezTo>
                  <a:pt x="1915434" y="194712"/>
                  <a:pt x="1942750" y="188055"/>
                  <a:pt x="1944914" y="203200"/>
                </a:cubicBezTo>
                <a:cubicBezTo>
                  <a:pt x="1949241" y="233491"/>
                  <a:pt x="1915886" y="290285"/>
                  <a:pt x="1915886" y="290285"/>
                </a:cubicBezTo>
                <a:cubicBezTo>
                  <a:pt x="1911048" y="324152"/>
                  <a:pt x="1911202" y="359117"/>
                  <a:pt x="1901372" y="391885"/>
                </a:cubicBezTo>
                <a:cubicBezTo>
                  <a:pt x="1896359" y="408593"/>
                  <a:pt x="1872343" y="417984"/>
                  <a:pt x="1872343" y="435428"/>
                </a:cubicBezTo>
                <a:cubicBezTo>
                  <a:pt x="1872343" y="452872"/>
                  <a:pt x="1889037" y="466636"/>
                  <a:pt x="1901372" y="478971"/>
                </a:cubicBezTo>
                <a:cubicBezTo>
                  <a:pt x="1936727" y="514326"/>
                  <a:pt x="1956334" y="509189"/>
                  <a:pt x="2002972" y="522514"/>
                </a:cubicBezTo>
                <a:cubicBezTo>
                  <a:pt x="2017682" y="526717"/>
                  <a:pt x="2032000" y="532190"/>
                  <a:pt x="2046514" y="537028"/>
                </a:cubicBezTo>
                <a:cubicBezTo>
                  <a:pt x="2041676" y="517676"/>
                  <a:pt x="2025692" y="497895"/>
                  <a:pt x="2032000" y="478971"/>
                </a:cubicBezTo>
                <a:cubicBezTo>
                  <a:pt x="2052898" y="416277"/>
                  <a:pt x="2110357" y="469010"/>
                  <a:pt x="2133600" y="478971"/>
                </a:cubicBezTo>
                <a:cubicBezTo>
                  <a:pt x="2147662" y="484998"/>
                  <a:pt x="2162629" y="488647"/>
                  <a:pt x="2177143" y="493485"/>
                </a:cubicBezTo>
                <a:cubicBezTo>
                  <a:pt x="2196495" y="488647"/>
                  <a:pt x="2227342" y="497306"/>
                  <a:pt x="2235200" y="478971"/>
                </a:cubicBezTo>
                <a:cubicBezTo>
                  <a:pt x="2246425" y="452779"/>
                  <a:pt x="2215303" y="380301"/>
                  <a:pt x="2206172" y="348342"/>
                </a:cubicBezTo>
                <a:cubicBezTo>
                  <a:pt x="2200692" y="329162"/>
                  <a:pt x="2202722" y="306883"/>
                  <a:pt x="2191657" y="290285"/>
                </a:cubicBezTo>
                <a:cubicBezTo>
                  <a:pt x="2181981" y="275771"/>
                  <a:pt x="2162628" y="270933"/>
                  <a:pt x="2148114" y="261257"/>
                </a:cubicBezTo>
                <a:cubicBezTo>
                  <a:pt x="2138438" y="246743"/>
                  <a:pt x="2114855" y="234637"/>
                  <a:pt x="2119086" y="217714"/>
                </a:cubicBezTo>
                <a:cubicBezTo>
                  <a:pt x="2122797" y="202871"/>
                  <a:pt x="2153736" y="215650"/>
                  <a:pt x="2162629" y="203200"/>
                </a:cubicBezTo>
                <a:cubicBezTo>
                  <a:pt x="2222405" y="119514"/>
                  <a:pt x="2154627" y="97600"/>
                  <a:pt x="2220686" y="130628"/>
                </a:cubicBezTo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30286" y="2888343"/>
            <a:ext cx="2656114" cy="551543"/>
          </a:xfrm>
          <a:custGeom>
            <a:avLst/>
            <a:gdLst>
              <a:gd name="connsiteX0" fmla="*/ 0 w 2656114"/>
              <a:gd name="connsiteY0" fmla="*/ 551543 h 551543"/>
              <a:gd name="connsiteX1" fmla="*/ 101600 w 2656114"/>
              <a:gd name="connsiteY1" fmla="*/ 537028 h 551543"/>
              <a:gd name="connsiteX2" fmla="*/ 159657 w 2656114"/>
              <a:gd name="connsiteY2" fmla="*/ 449943 h 551543"/>
              <a:gd name="connsiteX3" fmla="*/ 188685 w 2656114"/>
              <a:gd name="connsiteY3" fmla="*/ 406400 h 551543"/>
              <a:gd name="connsiteX4" fmla="*/ 203200 w 2656114"/>
              <a:gd name="connsiteY4" fmla="*/ 362857 h 551543"/>
              <a:gd name="connsiteX5" fmla="*/ 246743 w 2656114"/>
              <a:gd name="connsiteY5" fmla="*/ 333828 h 551543"/>
              <a:gd name="connsiteX6" fmla="*/ 319314 w 2656114"/>
              <a:gd name="connsiteY6" fmla="*/ 391886 h 551543"/>
              <a:gd name="connsiteX7" fmla="*/ 362857 w 2656114"/>
              <a:gd name="connsiteY7" fmla="*/ 406400 h 551543"/>
              <a:gd name="connsiteX8" fmla="*/ 420914 w 2656114"/>
              <a:gd name="connsiteY8" fmla="*/ 319314 h 551543"/>
              <a:gd name="connsiteX9" fmla="*/ 508000 w 2656114"/>
              <a:gd name="connsiteY9" fmla="*/ 290286 h 551543"/>
              <a:gd name="connsiteX10" fmla="*/ 551543 w 2656114"/>
              <a:gd name="connsiteY10" fmla="*/ 304800 h 551543"/>
              <a:gd name="connsiteX11" fmla="*/ 624114 w 2656114"/>
              <a:gd name="connsiteY11" fmla="*/ 246743 h 551543"/>
              <a:gd name="connsiteX12" fmla="*/ 711200 w 2656114"/>
              <a:gd name="connsiteY12" fmla="*/ 174171 h 551543"/>
              <a:gd name="connsiteX13" fmla="*/ 798285 w 2656114"/>
              <a:gd name="connsiteY13" fmla="*/ 246743 h 551543"/>
              <a:gd name="connsiteX14" fmla="*/ 841828 w 2656114"/>
              <a:gd name="connsiteY14" fmla="*/ 217714 h 551543"/>
              <a:gd name="connsiteX15" fmla="*/ 914400 w 2656114"/>
              <a:gd name="connsiteY15" fmla="*/ 145143 h 551543"/>
              <a:gd name="connsiteX16" fmla="*/ 1001485 w 2656114"/>
              <a:gd name="connsiteY16" fmla="*/ 217714 h 551543"/>
              <a:gd name="connsiteX17" fmla="*/ 1045028 w 2656114"/>
              <a:gd name="connsiteY17" fmla="*/ 203200 h 551543"/>
              <a:gd name="connsiteX18" fmla="*/ 1059543 w 2656114"/>
              <a:gd name="connsiteY18" fmla="*/ 159657 h 551543"/>
              <a:gd name="connsiteX19" fmla="*/ 1074057 w 2656114"/>
              <a:gd name="connsiteY19" fmla="*/ 101600 h 551543"/>
              <a:gd name="connsiteX20" fmla="*/ 1161143 w 2656114"/>
              <a:gd name="connsiteY20" fmla="*/ 43543 h 551543"/>
              <a:gd name="connsiteX21" fmla="*/ 1248228 w 2656114"/>
              <a:gd name="connsiteY21" fmla="*/ 87086 h 551543"/>
              <a:gd name="connsiteX22" fmla="*/ 1291771 w 2656114"/>
              <a:gd name="connsiteY22" fmla="*/ 101600 h 551543"/>
              <a:gd name="connsiteX23" fmla="*/ 1393371 w 2656114"/>
              <a:gd name="connsiteY23" fmla="*/ 0 h 551543"/>
              <a:gd name="connsiteX24" fmla="*/ 1436914 w 2656114"/>
              <a:gd name="connsiteY24" fmla="*/ 101600 h 551543"/>
              <a:gd name="connsiteX25" fmla="*/ 1480457 w 2656114"/>
              <a:gd name="connsiteY25" fmla="*/ 130628 h 551543"/>
              <a:gd name="connsiteX26" fmla="*/ 1567543 w 2656114"/>
              <a:gd name="connsiteY26" fmla="*/ 87086 h 551543"/>
              <a:gd name="connsiteX27" fmla="*/ 1640114 w 2656114"/>
              <a:gd name="connsiteY27" fmla="*/ 101600 h 551543"/>
              <a:gd name="connsiteX28" fmla="*/ 1712685 w 2656114"/>
              <a:gd name="connsiteY28" fmla="*/ 188686 h 551543"/>
              <a:gd name="connsiteX29" fmla="*/ 1756228 w 2656114"/>
              <a:gd name="connsiteY29" fmla="*/ 174171 h 551543"/>
              <a:gd name="connsiteX30" fmla="*/ 1843314 w 2656114"/>
              <a:gd name="connsiteY30" fmla="*/ 188686 h 551543"/>
              <a:gd name="connsiteX31" fmla="*/ 1872343 w 2656114"/>
              <a:gd name="connsiteY31" fmla="*/ 275771 h 551543"/>
              <a:gd name="connsiteX32" fmla="*/ 2002971 w 2656114"/>
              <a:gd name="connsiteY32" fmla="*/ 203200 h 551543"/>
              <a:gd name="connsiteX33" fmla="*/ 2061028 w 2656114"/>
              <a:gd name="connsiteY33" fmla="*/ 217714 h 551543"/>
              <a:gd name="connsiteX34" fmla="*/ 2075543 w 2656114"/>
              <a:gd name="connsiteY34" fmla="*/ 290286 h 551543"/>
              <a:gd name="connsiteX35" fmla="*/ 2119085 w 2656114"/>
              <a:gd name="connsiteY35" fmla="*/ 203200 h 551543"/>
              <a:gd name="connsiteX36" fmla="*/ 2220685 w 2656114"/>
              <a:gd name="connsiteY36" fmla="*/ 217714 h 551543"/>
              <a:gd name="connsiteX37" fmla="*/ 2278743 w 2656114"/>
              <a:gd name="connsiteY37" fmla="*/ 246743 h 551543"/>
              <a:gd name="connsiteX38" fmla="*/ 2351314 w 2656114"/>
              <a:gd name="connsiteY38" fmla="*/ 261257 h 551543"/>
              <a:gd name="connsiteX39" fmla="*/ 2380343 w 2656114"/>
              <a:gd name="connsiteY39" fmla="*/ 304800 h 551543"/>
              <a:gd name="connsiteX40" fmla="*/ 2467428 w 2656114"/>
              <a:gd name="connsiteY40" fmla="*/ 275771 h 551543"/>
              <a:gd name="connsiteX41" fmla="*/ 2510971 w 2656114"/>
              <a:gd name="connsiteY41" fmla="*/ 290286 h 551543"/>
              <a:gd name="connsiteX42" fmla="*/ 2540000 w 2656114"/>
              <a:gd name="connsiteY42" fmla="*/ 333828 h 551543"/>
              <a:gd name="connsiteX43" fmla="*/ 2627085 w 2656114"/>
              <a:gd name="connsiteY43" fmla="*/ 362857 h 551543"/>
              <a:gd name="connsiteX44" fmla="*/ 2656114 w 2656114"/>
              <a:gd name="connsiteY44" fmla="*/ 377371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56114" h="551543">
                <a:moveTo>
                  <a:pt x="0" y="551543"/>
                </a:moveTo>
                <a:cubicBezTo>
                  <a:pt x="33867" y="546705"/>
                  <a:pt x="72738" y="555395"/>
                  <a:pt x="101600" y="537028"/>
                </a:cubicBezTo>
                <a:cubicBezTo>
                  <a:pt x="131033" y="518298"/>
                  <a:pt x="140305" y="478971"/>
                  <a:pt x="159657" y="449943"/>
                </a:cubicBezTo>
                <a:cubicBezTo>
                  <a:pt x="169333" y="435429"/>
                  <a:pt x="183169" y="422949"/>
                  <a:pt x="188685" y="406400"/>
                </a:cubicBezTo>
                <a:cubicBezTo>
                  <a:pt x="193523" y="391886"/>
                  <a:pt x="193642" y="374804"/>
                  <a:pt x="203200" y="362857"/>
                </a:cubicBezTo>
                <a:cubicBezTo>
                  <a:pt x="214097" y="349235"/>
                  <a:pt x="232229" y="343504"/>
                  <a:pt x="246743" y="333828"/>
                </a:cubicBezTo>
                <a:cubicBezTo>
                  <a:pt x="356190" y="370313"/>
                  <a:pt x="225522" y="316853"/>
                  <a:pt x="319314" y="391886"/>
                </a:cubicBezTo>
                <a:cubicBezTo>
                  <a:pt x="331261" y="401443"/>
                  <a:pt x="348343" y="401562"/>
                  <a:pt x="362857" y="406400"/>
                </a:cubicBezTo>
                <a:cubicBezTo>
                  <a:pt x="382209" y="377371"/>
                  <a:pt x="387816" y="330346"/>
                  <a:pt x="420914" y="319314"/>
                </a:cubicBezTo>
                <a:lnTo>
                  <a:pt x="508000" y="290286"/>
                </a:lnTo>
                <a:cubicBezTo>
                  <a:pt x="522514" y="295124"/>
                  <a:pt x="536244" y="304800"/>
                  <a:pt x="551543" y="304800"/>
                </a:cubicBezTo>
                <a:cubicBezTo>
                  <a:pt x="598280" y="304800"/>
                  <a:pt x="601824" y="280177"/>
                  <a:pt x="624114" y="246743"/>
                </a:cubicBezTo>
                <a:cubicBezTo>
                  <a:pt x="659451" y="140733"/>
                  <a:pt x="623458" y="152236"/>
                  <a:pt x="711200" y="174171"/>
                </a:cubicBezTo>
                <a:cubicBezTo>
                  <a:pt x="719521" y="182492"/>
                  <a:pt x="778079" y="246743"/>
                  <a:pt x="798285" y="246743"/>
                </a:cubicBezTo>
                <a:cubicBezTo>
                  <a:pt x="815729" y="246743"/>
                  <a:pt x="827314" y="227390"/>
                  <a:pt x="841828" y="217714"/>
                </a:cubicBezTo>
                <a:cubicBezTo>
                  <a:pt x="875695" y="116114"/>
                  <a:pt x="841828" y="120951"/>
                  <a:pt x="914400" y="145143"/>
                </a:cubicBezTo>
                <a:cubicBezTo>
                  <a:pt x="927477" y="158220"/>
                  <a:pt x="977237" y="213673"/>
                  <a:pt x="1001485" y="217714"/>
                </a:cubicBezTo>
                <a:cubicBezTo>
                  <a:pt x="1016576" y="220229"/>
                  <a:pt x="1030514" y="208038"/>
                  <a:pt x="1045028" y="203200"/>
                </a:cubicBezTo>
                <a:cubicBezTo>
                  <a:pt x="1049866" y="188686"/>
                  <a:pt x="1055340" y="174368"/>
                  <a:pt x="1059543" y="159657"/>
                </a:cubicBezTo>
                <a:cubicBezTo>
                  <a:pt x="1065023" y="140477"/>
                  <a:pt x="1060921" y="116612"/>
                  <a:pt x="1074057" y="101600"/>
                </a:cubicBezTo>
                <a:cubicBezTo>
                  <a:pt x="1097031" y="75344"/>
                  <a:pt x="1161143" y="43543"/>
                  <a:pt x="1161143" y="43543"/>
                </a:cubicBezTo>
                <a:cubicBezTo>
                  <a:pt x="1270589" y="80025"/>
                  <a:pt x="1135680" y="30812"/>
                  <a:pt x="1248228" y="87086"/>
                </a:cubicBezTo>
                <a:cubicBezTo>
                  <a:pt x="1261912" y="93928"/>
                  <a:pt x="1277257" y="96762"/>
                  <a:pt x="1291771" y="101600"/>
                </a:cubicBezTo>
                <a:cubicBezTo>
                  <a:pt x="1358315" y="1784"/>
                  <a:pt x="1316730" y="25546"/>
                  <a:pt x="1393371" y="0"/>
                </a:cubicBezTo>
                <a:cubicBezTo>
                  <a:pt x="1403455" y="30251"/>
                  <a:pt x="1416984" y="77685"/>
                  <a:pt x="1436914" y="101600"/>
                </a:cubicBezTo>
                <a:cubicBezTo>
                  <a:pt x="1448081" y="115001"/>
                  <a:pt x="1465943" y="120952"/>
                  <a:pt x="1480457" y="130628"/>
                </a:cubicBezTo>
                <a:cubicBezTo>
                  <a:pt x="1502473" y="115951"/>
                  <a:pt x="1537497" y="87086"/>
                  <a:pt x="1567543" y="87086"/>
                </a:cubicBezTo>
                <a:cubicBezTo>
                  <a:pt x="1592212" y="87086"/>
                  <a:pt x="1615924" y="96762"/>
                  <a:pt x="1640114" y="101600"/>
                </a:cubicBezTo>
                <a:cubicBezTo>
                  <a:pt x="1656124" y="133619"/>
                  <a:pt x="1667926" y="181226"/>
                  <a:pt x="1712685" y="188686"/>
                </a:cubicBezTo>
                <a:cubicBezTo>
                  <a:pt x="1727776" y="191201"/>
                  <a:pt x="1741714" y="179009"/>
                  <a:pt x="1756228" y="174171"/>
                </a:cubicBezTo>
                <a:cubicBezTo>
                  <a:pt x="1785257" y="179009"/>
                  <a:pt x="1821166" y="169307"/>
                  <a:pt x="1843314" y="188686"/>
                </a:cubicBezTo>
                <a:cubicBezTo>
                  <a:pt x="1866342" y="208835"/>
                  <a:pt x="1872343" y="275771"/>
                  <a:pt x="1872343" y="275771"/>
                </a:cubicBezTo>
                <a:cubicBezTo>
                  <a:pt x="1972158" y="209227"/>
                  <a:pt x="1926330" y="228746"/>
                  <a:pt x="2002971" y="203200"/>
                </a:cubicBezTo>
                <a:cubicBezTo>
                  <a:pt x="2022323" y="208038"/>
                  <a:pt x="2048258" y="202390"/>
                  <a:pt x="2061028" y="217714"/>
                </a:cubicBezTo>
                <a:cubicBezTo>
                  <a:pt x="2076821" y="236666"/>
                  <a:pt x="2055017" y="276602"/>
                  <a:pt x="2075543" y="290286"/>
                </a:cubicBezTo>
                <a:cubicBezTo>
                  <a:pt x="2090890" y="300517"/>
                  <a:pt x="2118497" y="204963"/>
                  <a:pt x="2119085" y="203200"/>
                </a:cubicBezTo>
                <a:cubicBezTo>
                  <a:pt x="2152952" y="208038"/>
                  <a:pt x="2190086" y="202415"/>
                  <a:pt x="2220685" y="217714"/>
                </a:cubicBezTo>
                <a:cubicBezTo>
                  <a:pt x="2298096" y="256419"/>
                  <a:pt x="2162628" y="285447"/>
                  <a:pt x="2278743" y="246743"/>
                </a:cubicBezTo>
                <a:cubicBezTo>
                  <a:pt x="2302933" y="251581"/>
                  <a:pt x="2329895" y="249018"/>
                  <a:pt x="2351314" y="261257"/>
                </a:cubicBezTo>
                <a:cubicBezTo>
                  <a:pt x="2366460" y="269912"/>
                  <a:pt x="2363034" y="302636"/>
                  <a:pt x="2380343" y="304800"/>
                </a:cubicBezTo>
                <a:cubicBezTo>
                  <a:pt x="2410705" y="308595"/>
                  <a:pt x="2467428" y="275771"/>
                  <a:pt x="2467428" y="275771"/>
                </a:cubicBezTo>
                <a:cubicBezTo>
                  <a:pt x="2481942" y="280609"/>
                  <a:pt x="2499024" y="280729"/>
                  <a:pt x="2510971" y="290286"/>
                </a:cubicBezTo>
                <a:cubicBezTo>
                  <a:pt x="2524592" y="301183"/>
                  <a:pt x="2525208" y="324583"/>
                  <a:pt x="2540000" y="333828"/>
                </a:cubicBezTo>
                <a:cubicBezTo>
                  <a:pt x="2565948" y="350045"/>
                  <a:pt x="2599717" y="349173"/>
                  <a:pt x="2627085" y="362857"/>
                </a:cubicBezTo>
                <a:lnTo>
                  <a:pt x="2656114" y="377371"/>
                </a:lnTo>
              </a:path>
            </a:pathLst>
          </a:cu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47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fault and fold.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37891" name="Picture 4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</a:t>
            </a:r>
            <a:r>
              <a:rPr lang="en-US" smtClean="0">
                <a:solidFill>
                  <a:srgbClr val="FF9900"/>
                </a:solidFill>
              </a:rPr>
              <a:t>fault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and fold.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38915" name="Picture 4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38918" name="WordArt 7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728" y="152400"/>
            <a:ext cx="49906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buNone/>
            </a:pP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NGSS Standards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C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47243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0" y="766204"/>
            <a:ext cx="8701019" cy="1367396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</a:t>
            </a:r>
            <a:r>
              <a:rPr lang="en-US" smtClean="0">
                <a:solidFill>
                  <a:srgbClr val="FF9900"/>
                </a:solidFill>
              </a:rPr>
              <a:t>fault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and fold.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39939" name="Picture 4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39942" name="AutoShape 7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AutoShape 8"/>
          <p:cNvSpPr>
            <a:spLocks noChangeArrowheads="1"/>
          </p:cNvSpPr>
          <p:nvPr/>
        </p:nvSpPr>
        <p:spPr bwMode="auto">
          <a:xfrm rot="-10343207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WordArt 9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9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</a:t>
            </a:r>
            <a:r>
              <a:rPr lang="en-US" smtClean="0">
                <a:solidFill>
                  <a:srgbClr val="FF9900"/>
                </a:solidFill>
              </a:rPr>
              <a:t>fault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and fold.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40963" name="Picture 4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40966" name="WordArt 7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Fault</a:t>
            </a:r>
          </a:p>
        </p:txBody>
      </p:sp>
      <p:sp>
        <p:nvSpPr>
          <p:cNvPr id="40967" name="AutoShape 8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AutoShape 9"/>
          <p:cNvSpPr>
            <a:spLocks noChangeArrowheads="1"/>
          </p:cNvSpPr>
          <p:nvPr/>
        </p:nvSpPr>
        <p:spPr bwMode="auto">
          <a:xfrm rot="-10343207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</a:t>
            </a:r>
            <a:r>
              <a:rPr lang="en-US" smtClean="0">
                <a:solidFill>
                  <a:srgbClr val="FF9900"/>
                </a:solidFill>
              </a:rPr>
              <a:t>fault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and </a:t>
            </a:r>
            <a:r>
              <a:rPr lang="en-US" smtClean="0">
                <a:solidFill>
                  <a:srgbClr val="66FF66"/>
                </a:solidFill>
              </a:rPr>
              <a:t>fold</a:t>
            </a:r>
            <a:r>
              <a:rPr lang="en-US" smtClean="0"/>
              <a:t>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41987" name="Picture 4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41990" name="WordArt 7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Fault</a:t>
            </a:r>
          </a:p>
        </p:txBody>
      </p:sp>
      <p:sp>
        <p:nvSpPr>
          <p:cNvPr id="41991" name="AutoShape 8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9"/>
          <p:cNvSpPr>
            <a:spLocks noChangeArrowheads="1"/>
          </p:cNvSpPr>
          <p:nvPr/>
        </p:nvSpPr>
        <p:spPr bwMode="auto">
          <a:xfrm rot="-10343207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WordArt 10"/>
          <p:cNvSpPr>
            <a:spLocks noChangeArrowheads="1" noChangeShapeType="1" noTextEdit="1"/>
          </p:cNvSpPr>
          <p:nvPr/>
        </p:nvSpPr>
        <p:spPr bwMode="auto">
          <a:xfrm>
            <a:off x="5410200" y="2590800"/>
            <a:ext cx="2438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</a:t>
            </a:r>
            <a:r>
              <a:rPr lang="en-US" smtClean="0">
                <a:solidFill>
                  <a:srgbClr val="FF9900"/>
                </a:solidFill>
              </a:rPr>
              <a:t>fault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and </a:t>
            </a:r>
            <a:r>
              <a:rPr lang="en-US" smtClean="0">
                <a:solidFill>
                  <a:srgbClr val="66FF66"/>
                </a:solidFill>
              </a:rPr>
              <a:t>fold</a:t>
            </a:r>
            <a:r>
              <a:rPr lang="en-US" smtClean="0"/>
              <a:t>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43011" name="Picture 4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43014" name="Freeform 7"/>
          <p:cNvSpPr>
            <a:spLocks/>
          </p:cNvSpPr>
          <p:nvPr/>
        </p:nvSpPr>
        <p:spPr bwMode="auto">
          <a:xfrm>
            <a:off x="5311775" y="3367088"/>
            <a:ext cx="3425825" cy="2455862"/>
          </a:xfrm>
          <a:custGeom>
            <a:avLst/>
            <a:gdLst>
              <a:gd name="T0" fmla="*/ 2147483647 w 2158"/>
              <a:gd name="T1" fmla="*/ 2147483647 h 1547"/>
              <a:gd name="T2" fmla="*/ 2147483647 w 2158"/>
              <a:gd name="T3" fmla="*/ 2147483647 h 1547"/>
              <a:gd name="T4" fmla="*/ 2147483647 w 2158"/>
              <a:gd name="T5" fmla="*/ 2147483647 h 1547"/>
              <a:gd name="T6" fmla="*/ 2147483647 w 2158"/>
              <a:gd name="T7" fmla="*/ 2147483647 h 1547"/>
              <a:gd name="T8" fmla="*/ 2147483647 w 2158"/>
              <a:gd name="T9" fmla="*/ 2147483647 h 1547"/>
              <a:gd name="T10" fmla="*/ 2147483647 w 2158"/>
              <a:gd name="T11" fmla="*/ 2147483647 h 1547"/>
              <a:gd name="T12" fmla="*/ 2147483647 w 2158"/>
              <a:gd name="T13" fmla="*/ 2147483647 h 1547"/>
              <a:gd name="T14" fmla="*/ 2147483647 w 2158"/>
              <a:gd name="T15" fmla="*/ 2147483647 h 1547"/>
              <a:gd name="T16" fmla="*/ 2147483647 w 2158"/>
              <a:gd name="T17" fmla="*/ 2147483647 h 1547"/>
              <a:gd name="T18" fmla="*/ 2147483647 w 2158"/>
              <a:gd name="T19" fmla="*/ 2147483647 h 1547"/>
              <a:gd name="T20" fmla="*/ 2147483647 w 2158"/>
              <a:gd name="T21" fmla="*/ 2147483647 h 1547"/>
              <a:gd name="T22" fmla="*/ 2147483647 w 2158"/>
              <a:gd name="T23" fmla="*/ 2147483647 h 1547"/>
              <a:gd name="T24" fmla="*/ 2147483647 w 2158"/>
              <a:gd name="T25" fmla="*/ 2147483647 h 1547"/>
              <a:gd name="T26" fmla="*/ 2147483647 w 2158"/>
              <a:gd name="T27" fmla="*/ 2147483647 h 1547"/>
              <a:gd name="T28" fmla="*/ 2147483647 w 2158"/>
              <a:gd name="T29" fmla="*/ 2147483647 h 1547"/>
              <a:gd name="T30" fmla="*/ 2147483647 w 2158"/>
              <a:gd name="T31" fmla="*/ 2147483647 h 1547"/>
              <a:gd name="T32" fmla="*/ 2147483647 w 2158"/>
              <a:gd name="T33" fmla="*/ 2147483647 h 1547"/>
              <a:gd name="T34" fmla="*/ 2147483647 w 2158"/>
              <a:gd name="T35" fmla="*/ 2147483647 h 1547"/>
              <a:gd name="T36" fmla="*/ 2147483647 w 2158"/>
              <a:gd name="T37" fmla="*/ 2147483647 h 1547"/>
              <a:gd name="T38" fmla="*/ 2147483647 w 2158"/>
              <a:gd name="T39" fmla="*/ 2147483647 h 1547"/>
              <a:gd name="T40" fmla="*/ 2147483647 w 2158"/>
              <a:gd name="T41" fmla="*/ 2147483647 h 1547"/>
              <a:gd name="T42" fmla="*/ 2147483647 w 2158"/>
              <a:gd name="T43" fmla="*/ 2147483647 h 1547"/>
              <a:gd name="T44" fmla="*/ 2147483647 w 2158"/>
              <a:gd name="T45" fmla="*/ 2147483647 h 1547"/>
              <a:gd name="T46" fmla="*/ 2147483647 w 2158"/>
              <a:gd name="T47" fmla="*/ 2147483647 h 1547"/>
              <a:gd name="T48" fmla="*/ 2147483647 w 2158"/>
              <a:gd name="T49" fmla="*/ 2147483647 h 1547"/>
              <a:gd name="T50" fmla="*/ 2147483647 w 2158"/>
              <a:gd name="T51" fmla="*/ 2147483647 h 1547"/>
              <a:gd name="T52" fmla="*/ 2147483647 w 2158"/>
              <a:gd name="T53" fmla="*/ 2147483647 h 1547"/>
              <a:gd name="T54" fmla="*/ 2147483647 w 2158"/>
              <a:gd name="T55" fmla="*/ 2147483647 h 1547"/>
              <a:gd name="T56" fmla="*/ 2147483647 w 2158"/>
              <a:gd name="T57" fmla="*/ 2147483647 h 1547"/>
              <a:gd name="T58" fmla="*/ 2147483647 w 2158"/>
              <a:gd name="T59" fmla="*/ 2147483647 h 1547"/>
              <a:gd name="T60" fmla="*/ 2147483647 w 2158"/>
              <a:gd name="T61" fmla="*/ 2147483647 h 1547"/>
              <a:gd name="T62" fmla="*/ 2147483647 w 2158"/>
              <a:gd name="T63" fmla="*/ 2147483647 h 1547"/>
              <a:gd name="T64" fmla="*/ 2147483647 w 2158"/>
              <a:gd name="T65" fmla="*/ 2147483647 h 1547"/>
              <a:gd name="T66" fmla="*/ 0 w 2158"/>
              <a:gd name="T67" fmla="*/ 0 h 15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58"/>
              <a:gd name="T103" fmla="*/ 0 h 1547"/>
              <a:gd name="T104" fmla="*/ 2158 w 2158"/>
              <a:gd name="T105" fmla="*/ 1547 h 154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58" h="1547">
                <a:moveTo>
                  <a:pt x="2158" y="210"/>
                </a:moveTo>
                <a:cubicBezTo>
                  <a:pt x="2104" y="170"/>
                  <a:pt x="2132" y="194"/>
                  <a:pt x="2076" y="137"/>
                </a:cubicBezTo>
                <a:cubicBezTo>
                  <a:pt x="2060" y="120"/>
                  <a:pt x="2031" y="123"/>
                  <a:pt x="2012" y="110"/>
                </a:cubicBezTo>
                <a:cubicBezTo>
                  <a:pt x="1989" y="95"/>
                  <a:pt x="1965" y="74"/>
                  <a:pt x="1939" y="64"/>
                </a:cubicBezTo>
                <a:cubicBezTo>
                  <a:pt x="1918" y="56"/>
                  <a:pt x="1832" y="48"/>
                  <a:pt x="1820" y="46"/>
                </a:cubicBezTo>
                <a:cubicBezTo>
                  <a:pt x="1780" y="40"/>
                  <a:pt x="1740" y="29"/>
                  <a:pt x="1701" y="18"/>
                </a:cubicBezTo>
                <a:cubicBezTo>
                  <a:pt x="1603" y="21"/>
                  <a:pt x="1505" y="20"/>
                  <a:pt x="1408" y="28"/>
                </a:cubicBezTo>
                <a:cubicBezTo>
                  <a:pt x="1389" y="30"/>
                  <a:pt x="1353" y="46"/>
                  <a:pt x="1353" y="46"/>
                </a:cubicBezTo>
                <a:cubicBezTo>
                  <a:pt x="1308" y="76"/>
                  <a:pt x="1290" y="126"/>
                  <a:pt x="1253" y="165"/>
                </a:cubicBezTo>
                <a:cubicBezTo>
                  <a:pt x="1233" y="306"/>
                  <a:pt x="1216" y="457"/>
                  <a:pt x="1262" y="594"/>
                </a:cubicBezTo>
                <a:cubicBezTo>
                  <a:pt x="1268" y="655"/>
                  <a:pt x="1264" y="709"/>
                  <a:pt x="1299" y="759"/>
                </a:cubicBezTo>
                <a:cubicBezTo>
                  <a:pt x="1309" y="809"/>
                  <a:pt x="1319" y="866"/>
                  <a:pt x="1335" y="914"/>
                </a:cubicBezTo>
                <a:cubicBezTo>
                  <a:pt x="1341" y="934"/>
                  <a:pt x="1356" y="950"/>
                  <a:pt x="1363" y="969"/>
                </a:cubicBezTo>
                <a:cubicBezTo>
                  <a:pt x="1381" y="1100"/>
                  <a:pt x="1422" y="1266"/>
                  <a:pt x="1344" y="1381"/>
                </a:cubicBezTo>
                <a:cubicBezTo>
                  <a:pt x="1328" y="1428"/>
                  <a:pt x="1303" y="1454"/>
                  <a:pt x="1262" y="1481"/>
                </a:cubicBezTo>
                <a:cubicBezTo>
                  <a:pt x="1256" y="1491"/>
                  <a:pt x="1239" y="1521"/>
                  <a:pt x="1225" y="1527"/>
                </a:cubicBezTo>
                <a:cubicBezTo>
                  <a:pt x="1202" y="1536"/>
                  <a:pt x="1152" y="1545"/>
                  <a:pt x="1152" y="1545"/>
                </a:cubicBezTo>
                <a:cubicBezTo>
                  <a:pt x="968" y="1540"/>
                  <a:pt x="875" y="1547"/>
                  <a:pt x="723" y="1509"/>
                </a:cubicBezTo>
                <a:cubicBezTo>
                  <a:pt x="698" y="1492"/>
                  <a:pt x="662" y="1485"/>
                  <a:pt x="640" y="1463"/>
                </a:cubicBezTo>
                <a:cubicBezTo>
                  <a:pt x="626" y="1449"/>
                  <a:pt x="617" y="1431"/>
                  <a:pt x="604" y="1417"/>
                </a:cubicBezTo>
                <a:cubicBezTo>
                  <a:pt x="587" y="1398"/>
                  <a:pt x="567" y="1380"/>
                  <a:pt x="549" y="1362"/>
                </a:cubicBezTo>
                <a:cubicBezTo>
                  <a:pt x="540" y="1353"/>
                  <a:pt x="530" y="1344"/>
                  <a:pt x="521" y="1335"/>
                </a:cubicBezTo>
                <a:cubicBezTo>
                  <a:pt x="512" y="1326"/>
                  <a:pt x="494" y="1308"/>
                  <a:pt x="494" y="1308"/>
                </a:cubicBezTo>
                <a:cubicBezTo>
                  <a:pt x="477" y="1264"/>
                  <a:pt x="469" y="1256"/>
                  <a:pt x="439" y="1225"/>
                </a:cubicBezTo>
                <a:cubicBezTo>
                  <a:pt x="421" y="1181"/>
                  <a:pt x="426" y="1130"/>
                  <a:pt x="393" y="1097"/>
                </a:cubicBezTo>
                <a:cubicBezTo>
                  <a:pt x="382" y="1051"/>
                  <a:pt x="356" y="1013"/>
                  <a:pt x="339" y="969"/>
                </a:cubicBezTo>
                <a:cubicBezTo>
                  <a:pt x="327" y="937"/>
                  <a:pt x="322" y="902"/>
                  <a:pt x="311" y="869"/>
                </a:cubicBezTo>
                <a:cubicBezTo>
                  <a:pt x="302" y="803"/>
                  <a:pt x="295" y="732"/>
                  <a:pt x="275" y="668"/>
                </a:cubicBezTo>
                <a:cubicBezTo>
                  <a:pt x="266" y="640"/>
                  <a:pt x="252" y="614"/>
                  <a:pt x="247" y="585"/>
                </a:cubicBezTo>
                <a:cubicBezTo>
                  <a:pt x="244" y="567"/>
                  <a:pt x="244" y="548"/>
                  <a:pt x="238" y="530"/>
                </a:cubicBezTo>
                <a:cubicBezTo>
                  <a:pt x="235" y="520"/>
                  <a:pt x="225" y="513"/>
                  <a:pt x="220" y="503"/>
                </a:cubicBezTo>
                <a:cubicBezTo>
                  <a:pt x="204" y="472"/>
                  <a:pt x="193" y="426"/>
                  <a:pt x="183" y="393"/>
                </a:cubicBezTo>
                <a:cubicBezTo>
                  <a:pt x="160" y="317"/>
                  <a:pt x="151" y="220"/>
                  <a:pt x="137" y="146"/>
                </a:cubicBezTo>
                <a:cubicBezTo>
                  <a:pt x="123" y="73"/>
                  <a:pt x="30" y="61"/>
                  <a:pt x="0" y="0"/>
                </a:cubicBezTo>
              </a:path>
            </a:pathLst>
          </a:custGeom>
          <a:noFill/>
          <a:ln w="76200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8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9"/>
          <p:cNvSpPr>
            <a:spLocks noChangeArrowheads="1"/>
          </p:cNvSpPr>
          <p:nvPr/>
        </p:nvSpPr>
        <p:spPr bwMode="auto">
          <a:xfrm rot="-10343207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WordArt 10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Fault</a:t>
            </a:r>
          </a:p>
        </p:txBody>
      </p:sp>
      <p:sp>
        <p:nvSpPr>
          <p:cNvPr id="43018" name="WordArt 11"/>
          <p:cNvSpPr>
            <a:spLocks noChangeArrowheads="1" noChangeShapeType="1" noTextEdit="1"/>
          </p:cNvSpPr>
          <p:nvPr/>
        </p:nvSpPr>
        <p:spPr bwMode="auto">
          <a:xfrm>
            <a:off x="5410200" y="2590800"/>
            <a:ext cx="2438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1775" y="381583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Syncline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Movement of tectonic plates against each other cause the plates to </a:t>
            </a:r>
            <a:r>
              <a:rPr lang="en-US" smtClean="0">
                <a:solidFill>
                  <a:srgbClr val="FF9900"/>
                </a:solidFill>
              </a:rPr>
              <a:t>fault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and </a:t>
            </a:r>
            <a:r>
              <a:rPr lang="en-US" smtClean="0">
                <a:solidFill>
                  <a:srgbClr val="66FF66"/>
                </a:solidFill>
              </a:rPr>
              <a:t>fold</a:t>
            </a:r>
            <a:r>
              <a:rPr lang="en-US" smtClean="0"/>
              <a:t>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44035" name="Picture 4" descr="fault%20in%20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5311775" y="3367088"/>
            <a:ext cx="3425825" cy="2455862"/>
          </a:xfrm>
          <a:custGeom>
            <a:avLst/>
            <a:gdLst>
              <a:gd name="T0" fmla="*/ 2147483647 w 2158"/>
              <a:gd name="T1" fmla="*/ 2147483647 h 1547"/>
              <a:gd name="T2" fmla="*/ 2147483647 w 2158"/>
              <a:gd name="T3" fmla="*/ 2147483647 h 1547"/>
              <a:gd name="T4" fmla="*/ 2147483647 w 2158"/>
              <a:gd name="T5" fmla="*/ 2147483647 h 1547"/>
              <a:gd name="T6" fmla="*/ 2147483647 w 2158"/>
              <a:gd name="T7" fmla="*/ 2147483647 h 1547"/>
              <a:gd name="T8" fmla="*/ 2147483647 w 2158"/>
              <a:gd name="T9" fmla="*/ 2147483647 h 1547"/>
              <a:gd name="T10" fmla="*/ 2147483647 w 2158"/>
              <a:gd name="T11" fmla="*/ 2147483647 h 1547"/>
              <a:gd name="T12" fmla="*/ 2147483647 w 2158"/>
              <a:gd name="T13" fmla="*/ 2147483647 h 1547"/>
              <a:gd name="T14" fmla="*/ 2147483647 w 2158"/>
              <a:gd name="T15" fmla="*/ 2147483647 h 1547"/>
              <a:gd name="T16" fmla="*/ 2147483647 w 2158"/>
              <a:gd name="T17" fmla="*/ 2147483647 h 1547"/>
              <a:gd name="T18" fmla="*/ 2147483647 w 2158"/>
              <a:gd name="T19" fmla="*/ 2147483647 h 1547"/>
              <a:gd name="T20" fmla="*/ 2147483647 w 2158"/>
              <a:gd name="T21" fmla="*/ 2147483647 h 1547"/>
              <a:gd name="T22" fmla="*/ 2147483647 w 2158"/>
              <a:gd name="T23" fmla="*/ 2147483647 h 1547"/>
              <a:gd name="T24" fmla="*/ 2147483647 w 2158"/>
              <a:gd name="T25" fmla="*/ 2147483647 h 1547"/>
              <a:gd name="T26" fmla="*/ 2147483647 w 2158"/>
              <a:gd name="T27" fmla="*/ 2147483647 h 1547"/>
              <a:gd name="T28" fmla="*/ 2147483647 w 2158"/>
              <a:gd name="T29" fmla="*/ 2147483647 h 1547"/>
              <a:gd name="T30" fmla="*/ 2147483647 w 2158"/>
              <a:gd name="T31" fmla="*/ 2147483647 h 1547"/>
              <a:gd name="T32" fmla="*/ 2147483647 w 2158"/>
              <a:gd name="T33" fmla="*/ 2147483647 h 1547"/>
              <a:gd name="T34" fmla="*/ 2147483647 w 2158"/>
              <a:gd name="T35" fmla="*/ 2147483647 h 1547"/>
              <a:gd name="T36" fmla="*/ 2147483647 w 2158"/>
              <a:gd name="T37" fmla="*/ 2147483647 h 1547"/>
              <a:gd name="T38" fmla="*/ 2147483647 w 2158"/>
              <a:gd name="T39" fmla="*/ 2147483647 h 1547"/>
              <a:gd name="T40" fmla="*/ 2147483647 w 2158"/>
              <a:gd name="T41" fmla="*/ 2147483647 h 1547"/>
              <a:gd name="T42" fmla="*/ 2147483647 w 2158"/>
              <a:gd name="T43" fmla="*/ 2147483647 h 1547"/>
              <a:gd name="T44" fmla="*/ 2147483647 w 2158"/>
              <a:gd name="T45" fmla="*/ 2147483647 h 1547"/>
              <a:gd name="T46" fmla="*/ 2147483647 w 2158"/>
              <a:gd name="T47" fmla="*/ 2147483647 h 1547"/>
              <a:gd name="T48" fmla="*/ 2147483647 w 2158"/>
              <a:gd name="T49" fmla="*/ 2147483647 h 1547"/>
              <a:gd name="T50" fmla="*/ 2147483647 w 2158"/>
              <a:gd name="T51" fmla="*/ 2147483647 h 1547"/>
              <a:gd name="T52" fmla="*/ 2147483647 w 2158"/>
              <a:gd name="T53" fmla="*/ 2147483647 h 1547"/>
              <a:gd name="T54" fmla="*/ 2147483647 w 2158"/>
              <a:gd name="T55" fmla="*/ 2147483647 h 1547"/>
              <a:gd name="T56" fmla="*/ 2147483647 w 2158"/>
              <a:gd name="T57" fmla="*/ 2147483647 h 1547"/>
              <a:gd name="T58" fmla="*/ 2147483647 w 2158"/>
              <a:gd name="T59" fmla="*/ 2147483647 h 1547"/>
              <a:gd name="T60" fmla="*/ 2147483647 w 2158"/>
              <a:gd name="T61" fmla="*/ 2147483647 h 1547"/>
              <a:gd name="T62" fmla="*/ 2147483647 w 2158"/>
              <a:gd name="T63" fmla="*/ 2147483647 h 1547"/>
              <a:gd name="T64" fmla="*/ 2147483647 w 2158"/>
              <a:gd name="T65" fmla="*/ 2147483647 h 1547"/>
              <a:gd name="T66" fmla="*/ 0 w 2158"/>
              <a:gd name="T67" fmla="*/ 0 h 15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58"/>
              <a:gd name="T103" fmla="*/ 0 h 1547"/>
              <a:gd name="T104" fmla="*/ 2158 w 2158"/>
              <a:gd name="T105" fmla="*/ 1547 h 154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58" h="1547">
                <a:moveTo>
                  <a:pt x="2158" y="210"/>
                </a:moveTo>
                <a:cubicBezTo>
                  <a:pt x="2104" y="170"/>
                  <a:pt x="2132" y="194"/>
                  <a:pt x="2076" y="137"/>
                </a:cubicBezTo>
                <a:cubicBezTo>
                  <a:pt x="2060" y="120"/>
                  <a:pt x="2031" y="123"/>
                  <a:pt x="2012" y="110"/>
                </a:cubicBezTo>
                <a:cubicBezTo>
                  <a:pt x="1989" y="95"/>
                  <a:pt x="1965" y="74"/>
                  <a:pt x="1939" y="64"/>
                </a:cubicBezTo>
                <a:cubicBezTo>
                  <a:pt x="1918" y="56"/>
                  <a:pt x="1832" y="48"/>
                  <a:pt x="1820" y="46"/>
                </a:cubicBezTo>
                <a:cubicBezTo>
                  <a:pt x="1780" y="40"/>
                  <a:pt x="1740" y="29"/>
                  <a:pt x="1701" y="18"/>
                </a:cubicBezTo>
                <a:cubicBezTo>
                  <a:pt x="1603" y="21"/>
                  <a:pt x="1505" y="20"/>
                  <a:pt x="1408" y="28"/>
                </a:cubicBezTo>
                <a:cubicBezTo>
                  <a:pt x="1389" y="30"/>
                  <a:pt x="1353" y="46"/>
                  <a:pt x="1353" y="46"/>
                </a:cubicBezTo>
                <a:cubicBezTo>
                  <a:pt x="1308" y="76"/>
                  <a:pt x="1290" y="126"/>
                  <a:pt x="1253" y="165"/>
                </a:cubicBezTo>
                <a:cubicBezTo>
                  <a:pt x="1233" y="306"/>
                  <a:pt x="1216" y="457"/>
                  <a:pt x="1262" y="594"/>
                </a:cubicBezTo>
                <a:cubicBezTo>
                  <a:pt x="1268" y="655"/>
                  <a:pt x="1264" y="709"/>
                  <a:pt x="1299" y="759"/>
                </a:cubicBezTo>
                <a:cubicBezTo>
                  <a:pt x="1309" y="809"/>
                  <a:pt x="1319" y="866"/>
                  <a:pt x="1335" y="914"/>
                </a:cubicBezTo>
                <a:cubicBezTo>
                  <a:pt x="1341" y="934"/>
                  <a:pt x="1356" y="950"/>
                  <a:pt x="1363" y="969"/>
                </a:cubicBezTo>
                <a:cubicBezTo>
                  <a:pt x="1381" y="1100"/>
                  <a:pt x="1422" y="1266"/>
                  <a:pt x="1344" y="1381"/>
                </a:cubicBezTo>
                <a:cubicBezTo>
                  <a:pt x="1328" y="1428"/>
                  <a:pt x="1303" y="1454"/>
                  <a:pt x="1262" y="1481"/>
                </a:cubicBezTo>
                <a:cubicBezTo>
                  <a:pt x="1256" y="1491"/>
                  <a:pt x="1239" y="1521"/>
                  <a:pt x="1225" y="1527"/>
                </a:cubicBezTo>
                <a:cubicBezTo>
                  <a:pt x="1202" y="1536"/>
                  <a:pt x="1152" y="1545"/>
                  <a:pt x="1152" y="1545"/>
                </a:cubicBezTo>
                <a:cubicBezTo>
                  <a:pt x="968" y="1540"/>
                  <a:pt x="875" y="1547"/>
                  <a:pt x="723" y="1509"/>
                </a:cubicBezTo>
                <a:cubicBezTo>
                  <a:pt x="698" y="1492"/>
                  <a:pt x="662" y="1485"/>
                  <a:pt x="640" y="1463"/>
                </a:cubicBezTo>
                <a:cubicBezTo>
                  <a:pt x="626" y="1449"/>
                  <a:pt x="617" y="1431"/>
                  <a:pt x="604" y="1417"/>
                </a:cubicBezTo>
                <a:cubicBezTo>
                  <a:pt x="587" y="1398"/>
                  <a:pt x="567" y="1380"/>
                  <a:pt x="549" y="1362"/>
                </a:cubicBezTo>
                <a:cubicBezTo>
                  <a:pt x="540" y="1353"/>
                  <a:pt x="530" y="1344"/>
                  <a:pt x="521" y="1335"/>
                </a:cubicBezTo>
                <a:cubicBezTo>
                  <a:pt x="512" y="1326"/>
                  <a:pt x="494" y="1308"/>
                  <a:pt x="494" y="1308"/>
                </a:cubicBezTo>
                <a:cubicBezTo>
                  <a:pt x="477" y="1264"/>
                  <a:pt x="469" y="1256"/>
                  <a:pt x="439" y="1225"/>
                </a:cubicBezTo>
                <a:cubicBezTo>
                  <a:pt x="421" y="1181"/>
                  <a:pt x="426" y="1130"/>
                  <a:pt x="393" y="1097"/>
                </a:cubicBezTo>
                <a:cubicBezTo>
                  <a:pt x="382" y="1051"/>
                  <a:pt x="356" y="1013"/>
                  <a:pt x="339" y="969"/>
                </a:cubicBezTo>
                <a:cubicBezTo>
                  <a:pt x="327" y="937"/>
                  <a:pt x="322" y="902"/>
                  <a:pt x="311" y="869"/>
                </a:cubicBezTo>
                <a:cubicBezTo>
                  <a:pt x="302" y="803"/>
                  <a:pt x="295" y="732"/>
                  <a:pt x="275" y="668"/>
                </a:cubicBezTo>
                <a:cubicBezTo>
                  <a:pt x="266" y="640"/>
                  <a:pt x="252" y="614"/>
                  <a:pt x="247" y="585"/>
                </a:cubicBezTo>
                <a:cubicBezTo>
                  <a:pt x="244" y="567"/>
                  <a:pt x="244" y="548"/>
                  <a:pt x="238" y="530"/>
                </a:cubicBezTo>
                <a:cubicBezTo>
                  <a:pt x="235" y="520"/>
                  <a:pt x="225" y="513"/>
                  <a:pt x="220" y="503"/>
                </a:cubicBezTo>
                <a:cubicBezTo>
                  <a:pt x="204" y="472"/>
                  <a:pt x="193" y="426"/>
                  <a:pt x="183" y="393"/>
                </a:cubicBezTo>
                <a:cubicBezTo>
                  <a:pt x="160" y="317"/>
                  <a:pt x="151" y="220"/>
                  <a:pt x="137" y="146"/>
                </a:cubicBezTo>
                <a:cubicBezTo>
                  <a:pt x="123" y="73"/>
                  <a:pt x="30" y="61"/>
                  <a:pt x="0" y="0"/>
                </a:cubicBezTo>
              </a:path>
            </a:pathLst>
          </a:custGeom>
          <a:noFill/>
          <a:ln w="76200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AutoShape 9"/>
          <p:cNvSpPr>
            <a:spLocks noChangeArrowheads="1"/>
          </p:cNvSpPr>
          <p:nvPr/>
        </p:nvSpPr>
        <p:spPr bwMode="auto">
          <a:xfrm rot="-10343207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WordArt 10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Fault</a:t>
            </a:r>
          </a:p>
        </p:txBody>
      </p:sp>
      <p:sp>
        <p:nvSpPr>
          <p:cNvPr id="44042" name="WordArt 11"/>
          <p:cNvSpPr>
            <a:spLocks noChangeArrowheads="1" noChangeShapeType="1" noTextEdit="1"/>
          </p:cNvSpPr>
          <p:nvPr/>
        </p:nvSpPr>
        <p:spPr bwMode="auto">
          <a:xfrm>
            <a:off x="5410200" y="2590800"/>
            <a:ext cx="2438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4419600"/>
            <a:ext cx="160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Anticline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1775" y="381583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Syncline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/>
              <a:t>-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Compression  </a:t>
            </a:r>
            <a:r>
              <a:rPr lang="en-US" dirty="0" smtClean="0"/>
              <a:t>  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48578" name="Picture 2" descr="http://geologyclass.org/igneou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673225"/>
            <a:ext cx="8566150" cy="4884738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   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48578" name="Picture 2" descr="http://geologyclass.org/igneou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673225"/>
            <a:ext cx="8566150" cy="4884738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-811213" y="3965575"/>
            <a:ext cx="1622426" cy="685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7924800" y="4105275"/>
            <a:ext cx="1624013" cy="685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Tension  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48578" name="Picture 2" descr="http://geologyclass.org/igneou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209800"/>
            <a:ext cx="8566150" cy="4348163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48136" name="Picture 2" descr="https://encrypted-tbn2.gstatic.com/images?q=tbn:ANd9GcQcg6r5G9Rmgf3D20m__MwzG0f1jxMAqZTgKo74P55WekLZwTYt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197100"/>
            <a:ext cx="85661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3"/>
          <p:cNvSpPr>
            <a:spLocks noChangeArrowheads="1"/>
          </p:cNvSpPr>
          <p:nvPr/>
        </p:nvSpPr>
        <p:spPr bwMode="auto">
          <a:xfrm>
            <a:off x="273050" y="3276600"/>
            <a:ext cx="1936750" cy="1905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4"/>
          <p:cNvSpPr>
            <a:spLocks noChangeArrowheads="1"/>
          </p:cNvSpPr>
          <p:nvPr/>
        </p:nvSpPr>
        <p:spPr bwMode="auto">
          <a:xfrm>
            <a:off x="6477000" y="2971800"/>
            <a:ext cx="1936750" cy="281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Tension  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48578" name="Picture 2" descr="http://geologyclass.org/igneou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209800"/>
            <a:ext cx="8566150" cy="4348163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49160" name="Picture 2" descr="https://encrypted-tbn2.gstatic.com/images?q=tbn:ANd9GcQcg6r5G9Rmgf3D20m__MwzG0f1jxMAqZTgKo74P55WekLZwTYt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197100"/>
            <a:ext cx="85661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734" y="152400"/>
            <a:ext cx="6655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NGSS Standards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MS Part III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" y="838200"/>
            <a:ext cx="8788666" cy="442912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0362" y="2667000"/>
            <a:ext cx="8774152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294" y="4733925"/>
            <a:ext cx="8850219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48578" name="Picture 2" descr="http://geologyclass.org/igneou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209800"/>
            <a:ext cx="8566150" cy="4348163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0184" name="Picture 2" descr="https://encrypted-tbn2.gstatic.com/images?q=tbn:ANd9GcQcg6r5G9Rmgf3D20m__MwzG0f1jxMAqZTgKo74P55WekLZwTYt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197100"/>
            <a:ext cx="85661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0187" name="Picture 9" descr="gumstret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382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48578" name="Picture 2" descr="http://geologyclass.org/igneou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209800"/>
            <a:ext cx="8566150" cy="4348163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2232" name="Picture 2" descr="https://encrypted-tbn2.gstatic.com/images?q=tbn:ANd9GcQcg6r5G9Rmgf3D20m__MwzG0f1jxMAqZTgKo74P55WekLZwTYt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197100"/>
            <a:ext cx="85661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2235" name="Picture 9" descr="gumstret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382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Shearing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637088" y="1981200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3258" name="Picture 2" descr="http://ej.iop.org/images/0295-5075/77/1/16003/Full/epl10016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10600" cy="3886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</a:t>
            </a:r>
          </a:p>
          <a:p>
            <a:pPr lvl="1">
              <a:defRPr/>
            </a:pPr>
            <a:r>
              <a:rPr lang="en-US" dirty="0" smtClean="0"/>
              <a:t>Shearing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637088" y="1981200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 rot="7371741">
            <a:off x="4597400" y="2144713"/>
            <a:ext cx="563563" cy="319087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18066331">
            <a:off x="5481638" y="1949450"/>
            <a:ext cx="484187" cy="31591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4284" name="Picture 2" descr="http://ej.iop.org/images/0295-5075/77/1/16003/Full/epl10016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10600" cy="3886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</a:t>
            </a:r>
          </a:p>
          <a:p>
            <a:pPr lvl="1">
              <a:defRPr/>
            </a:pPr>
            <a:r>
              <a:rPr lang="en-US" dirty="0" smtClean="0"/>
              <a:t>Shearing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637088" y="1981200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 rot="7371741">
            <a:off x="4597400" y="2144713"/>
            <a:ext cx="563563" cy="319087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18066331">
            <a:off x="5481638" y="1949450"/>
            <a:ext cx="484187" cy="31591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5308" name="Picture 2" descr="http://ej.iop.org/images/0295-5075/77/1/16003/Full/epl10016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10600" cy="3886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5167313" y="1958975"/>
            <a:ext cx="246062" cy="406400"/>
          </a:xfrm>
          <a:custGeom>
            <a:avLst/>
            <a:gdLst>
              <a:gd name="connsiteX0" fmla="*/ 0 w 246755"/>
              <a:gd name="connsiteY0" fmla="*/ 406400 h 406400"/>
              <a:gd name="connsiteX1" fmla="*/ 14514 w 246755"/>
              <a:gd name="connsiteY1" fmla="*/ 290285 h 406400"/>
              <a:gd name="connsiteX2" fmla="*/ 101600 w 246755"/>
              <a:gd name="connsiteY2" fmla="*/ 261257 h 406400"/>
              <a:gd name="connsiteX3" fmla="*/ 159657 w 246755"/>
              <a:gd name="connsiteY3" fmla="*/ 188685 h 406400"/>
              <a:gd name="connsiteX4" fmla="*/ 217714 w 246755"/>
              <a:gd name="connsiteY4" fmla="*/ 101600 h 406400"/>
              <a:gd name="connsiteX5" fmla="*/ 246743 w 246755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55" h="406400">
                <a:moveTo>
                  <a:pt x="0" y="406400"/>
                </a:moveTo>
                <a:cubicBezTo>
                  <a:pt x="4838" y="367695"/>
                  <a:pt x="-7855" y="322240"/>
                  <a:pt x="14514" y="290285"/>
                </a:cubicBezTo>
                <a:cubicBezTo>
                  <a:pt x="32061" y="265217"/>
                  <a:pt x="101600" y="261257"/>
                  <a:pt x="101600" y="261257"/>
                </a:cubicBezTo>
                <a:cubicBezTo>
                  <a:pt x="182056" y="207619"/>
                  <a:pt x="118417" y="262917"/>
                  <a:pt x="159657" y="188685"/>
                </a:cubicBezTo>
                <a:cubicBezTo>
                  <a:pt x="176600" y="158188"/>
                  <a:pt x="217714" y="101600"/>
                  <a:pt x="217714" y="101600"/>
                </a:cubicBezTo>
                <a:cubicBezTo>
                  <a:pt x="248273" y="9924"/>
                  <a:pt x="246743" y="45113"/>
                  <a:pt x="246743" y="0"/>
                </a:cubicBezTo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about shearing with gum.</a:t>
            </a:r>
          </a:p>
          <a:p>
            <a:pPr lvl="1" eaLnBrk="1" hangingPunct="1"/>
            <a:r>
              <a:rPr lang="en-US" smtClean="0">
                <a:solidFill>
                  <a:srgbClr val="FF5050"/>
                </a:solidFill>
              </a:rPr>
              <a:t>Get a fresh piece of gum.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Slowly stretch stick of gum in opposite directions until it shears.</a:t>
            </a:r>
          </a:p>
          <a:p>
            <a:pPr lvl="1" eaLnBrk="1" hangingPunct="1"/>
            <a:r>
              <a:rPr lang="en-US" smtClean="0">
                <a:solidFill>
                  <a:srgbClr val="00CC99"/>
                </a:solidFill>
              </a:rPr>
              <a:t>Draw picture in journal.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686800" cy="318135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29000"/>
            <a:ext cx="86645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Down Arrow 1"/>
          <p:cNvSpPr>
            <a:spLocks noChangeArrowheads="1"/>
          </p:cNvSpPr>
          <p:nvPr/>
        </p:nvSpPr>
        <p:spPr bwMode="auto">
          <a:xfrm rot="1339643">
            <a:off x="2992438" y="4387850"/>
            <a:ext cx="990600" cy="1905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Down Arrow 7"/>
          <p:cNvSpPr>
            <a:spLocks noChangeArrowheads="1"/>
          </p:cNvSpPr>
          <p:nvPr/>
        </p:nvSpPr>
        <p:spPr bwMode="auto">
          <a:xfrm rot="-9504846">
            <a:off x="5132388" y="3267075"/>
            <a:ext cx="990600" cy="1905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about tension with gum.</a:t>
            </a:r>
          </a:p>
          <a:p>
            <a:pPr lvl="1" eaLnBrk="1" hangingPunct="1"/>
            <a:r>
              <a:rPr lang="en-US" smtClean="0">
                <a:solidFill>
                  <a:srgbClr val="9966FF"/>
                </a:solidFill>
              </a:rPr>
              <a:t>Chew a piece of gum for a bit.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Slowly stretch gum apart with your hands.</a:t>
            </a:r>
          </a:p>
          <a:p>
            <a:pPr lvl="1" eaLnBrk="1" hangingPunct="1"/>
            <a:r>
              <a:rPr lang="en-US" smtClean="0">
                <a:solidFill>
                  <a:srgbClr val="FF5050"/>
                </a:solidFill>
              </a:rPr>
              <a:t>Draw picture in journal.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686800" cy="417195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51205" name="Picture 5" descr="gumstretc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6106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AutoShape 6"/>
          <p:cNvSpPr>
            <a:spLocks noChangeArrowheads="1"/>
          </p:cNvSpPr>
          <p:nvPr/>
        </p:nvSpPr>
        <p:spPr bwMode="auto">
          <a:xfrm rot="-1122061">
            <a:off x="-322263" y="4367213"/>
            <a:ext cx="2743201" cy="1295400"/>
          </a:xfrm>
          <a:prstGeom prst="leftArrow">
            <a:avLst>
              <a:gd name="adj1" fmla="val 50000"/>
              <a:gd name="adj2" fmla="val 5294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6"/>
          <p:cNvSpPr>
            <a:spLocks noChangeArrowheads="1"/>
          </p:cNvSpPr>
          <p:nvPr/>
        </p:nvSpPr>
        <p:spPr bwMode="auto">
          <a:xfrm rot="9703349">
            <a:off x="6610350" y="2835275"/>
            <a:ext cx="2743200" cy="1295400"/>
          </a:xfrm>
          <a:prstGeom prst="leftArrow">
            <a:avLst>
              <a:gd name="adj1" fmla="val 50000"/>
              <a:gd name="adj2" fmla="val 5294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</a:t>
            </a:r>
          </a:p>
          <a:p>
            <a:pPr lvl="1">
              <a:defRPr/>
            </a:pPr>
            <a:r>
              <a:rPr lang="en-US" dirty="0" smtClean="0"/>
              <a:t>Shearing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637088" y="1981200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 rot="7371741">
            <a:off x="4597400" y="2144713"/>
            <a:ext cx="563563" cy="319087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18066331">
            <a:off x="5481638" y="1949450"/>
            <a:ext cx="484187" cy="31591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7356" name="Picture 2" descr="http://ej.iop.org/images/0295-5075/77/1/16003/Full/epl10016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10600" cy="3886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5167313" y="1958975"/>
            <a:ext cx="246062" cy="406400"/>
          </a:xfrm>
          <a:custGeom>
            <a:avLst/>
            <a:gdLst>
              <a:gd name="connsiteX0" fmla="*/ 0 w 246755"/>
              <a:gd name="connsiteY0" fmla="*/ 406400 h 406400"/>
              <a:gd name="connsiteX1" fmla="*/ 14514 w 246755"/>
              <a:gd name="connsiteY1" fmla="*/ 290285 h 406400"/>
              <a:gd name="connsiteX2" fmla="*/ 101600 w 246755"/>
              <a:gd name="connsiteY2" fmla="*/ 261257 h 406400"/>
              <a:gd name="connsiteX3" fmla="*/ 159657 w 246755"/>
              <a:gd name="connsiteY3" fmla="*/ 188685 h 406400"/>
              <a:gd name="connsiteX4" fmla="*/ 217714 w 246755"/>
              <a:gd name="connsiteY4" fmla="*/ 101600 h 406400"/>
              <a:gd name="connsiteX5" fmla="*/ 246743 w 246755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55" h="406400">
                <a:moveTo>
                  <a:pt x="0" y="406400"/>
                </a:moveTo>
                <a:cubicBezTo>
                  <a:pt x="4838" y="367695"/>
                  <a:pt x="-7855" y="322240"/>
                  <a:pt x="14514" y="290285"/>
                </a:cubicBezTo>
                <a:cubicBezTo>
                  <a:pt x="32061" y="265217"/>
                  <a:pt x="101600" y="261257"/>
                  <a:pt x="101600" y="261257"/>
                </a:cubicBezTo>
                <a:cubicBezTo>
                  <a:pt x="182056" y="207619"/>
                  <a:pt x="118417" y="262917"/>
                  <a:pt x="159657" y="188685"/>
                </a:cubicBezTo>
                <a:cubicBezTo>
                  <a:pt x="176600" y="158188"/>
                  <a:pt x="217714" y="101600"/>
                  <a:pt x="217714" y="101600"/>
                </a:cubicBezTo>
                <a:cubicBezTo>
                  <a:pt x="248273" y="9924"/>
                  <a:pt x="246743" y="45113"/>
                  <a:pt x="246743" y="0"/>
                </a:cubicBezTo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</a:t>
            </a:r>
          </a:p>
          <a:p>
            <a:pPr lvl="1">
              <a:defRPr/>
            </a:pPr>
            <a:r>
              <a:rPr lang="en-US" dirty="0" smtClean="0"/>
              <a:t>Shearing </a:t>
            </a:r>
          </a:p>
          <a:p>
            <a:pPr lvl="1"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Confining / Uniform 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637088" y="1981200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 rot="7371741">
            <a:off x="4597400" y="2144713"/>
            <a:ext cx="563563" cy="319087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18066331">
            <a:off x="5481638" y="1949450"/>
            <a:ext cx="484187" cy="31591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8380" name="Picture 2" descr="http://ej.iop.org/images/0295-5075/77/1/16003/Full/epl10016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610600" cy="3124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 bwMode="auto">
          <a:xfrm>
            <a:off x="4816475" y="3078163"/>
            <a:ext cx="825500" cy="1793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8382" name="Picture 2" descr="http://www.impact-structures.com/images/18_fi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505200"/>
            <a:ext cx="8610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5167313" y="1958975"/>
            <a:ext cx="246062" cy="406400"/>
          </a:xfrm>
          <a:custGeom>
            <a:avLst/>
            <a:gdLst>
              <a:gd name="connsiteX0" fmla="*/ 0 w 246755"/>
              <a:gd name="connsiteY0" fmla="*/ 406400 h 406400"/>
              <a:gd name="connsiteX1" fmla="*/ 14514 w 246755"/>
              <a:gd name="connsiteY1" fmla="*/ 290285 h 406400"/>
              <a:gd name="connsiteX2" fmla="*/ 101600 w 246755"/>
              <a:gd name="connsiteY2" fmla="*/ 261257 h 406400"/>
              <a:gd name="connsiteX3" fmla="*/ 159657 w 246755"/>
              <a:gd name="connsiteY3" fmla="*/ 188685 h 406400"/>
              <a:gd name="connsiteX4" fmla="*/ 217714 w 246755"/>
              <a:gd name="connsiteY4" fmla="*/ 101600 h 406400"/>
              <a:gd name="connsiteX5" fmla="*/ 246743 w 246755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55" h="406400">
                <a:moveTo>
                  <a:pt x="0" y="406400"/>
                </a:moveTo>
                <a:cubicBezTo>
                  <a:pt x="4838" y="367695"/>
                  <a:pt x="-7855" y="322240"/>
                  <a:pt x="14514" y="290285"/>
                </a:cubicBezTo>
                <a:cubicBezTo>
                  <a:pt x="32061" y="265217"/>
                  <a:pt x="101600" y="261257"/>
                  <a:pt x="101600" y="261257"/>
                </a:cubicBezTo>
                <a:cubicBezTo>
                  <a:pt x="182056" y="207619"/>
                  <a:pt x="118417" y="262917"/>
                  <a:pt x="159657" y="188685"/>
                </a:cubicBezTo>
                <a:cubicBezTo>
                  <a:pt x="176600" y="158188"/>
                  <a:pt x="217714" y="101600"/>
                  <a:pt x="217714" y="101600"/>
                </a:cubicBezTo>
                <a:cubicBezTo>
                  <a:pt x="248273" y="9924"/>
                  <a:pt x="246743" y="45113"/>
                  <a:pt x="246743" y="0"/>
                </a:cubicBezTo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902325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tress on a rock can be…</a:t>
            </a:r>
          </a:p>
          <a:p>
            <a:pPr lvl="1">
              <a:defRPr/>
            </a:pPr>
            <a:r>
              <a:rPr lang="en-US" dirty="0" smtClean="0"/>
              <a:t>Compression </a:t>
            </a:r>
          </a:p>
          <a:p>
            <a:pPr lvl="1">
              <a:defRPr/>
            </a:pPr>
            <a:r>
              <a:rPr lang="en-US" dirty="0" smtClean="0"/>
              <a:t>Tension </a:t>
            </a:r>
          </a:p>
          <a:p>
            <a:pPr lvl="1">
              <a:defRPr/>
            </a:pPr>
            <a:r>
              <a:rPr lang="en-US" dirty="0" smtClean="0"/>
              <a:t>Shearing </a:t>
            </a:r>
          </a:p>
          <a:p>
            <a:pPr lvl="1"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dirty="0" smtClean="0"/>
              <a:t>Confining / Uniform 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7088" y="990600"/>
            <a:ext cx="1347787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3810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715000" y="1066800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637088" y="1470025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3984625" y="149701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5707063" y="1477963"/>
            <a:ext cx="105092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637088" y="1981200"/>
            <a:ext cx="1347787" cy="3587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 rot="7371741">
            <a:off x="4597400" y="2144713"/>
            <a:ext cx="563563" cy="319087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18066331">
            <a:off x="5481638" y="1949450"/>
            <a:ext cx="484187" cy="31591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9404" name="Picture 2" descr="http://ej.iop.org/images/0295-5075/77/1/16003/Full/epl10016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610600" cy="3124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 bwMode="auto">
          <a:xfrm>
            <a:off x="4816475" y="3078163"/>
            <a:ext cx="825500" cy="1793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FirstLastPara="1" wrap="none" anchor="ctr">
            <a:prstTxWarp prst="textArchUp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5641975" y="3000375"/>
            <a:ext cx="563563" cy="319088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9407" name="Picture 2" descr="http://www.impact-structures.com/images/18_fi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505200"/>
            <a:ext cx="8610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 bwMode="auto">
          <a:xfrm>
            <a:off x="4252913" y="3000375"/>
            <a:ext cx="563562" cy="319088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4913312" y="2636838"/>
            <a:ext cx="563563" cy="319088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 bwMode="auto">
          <a:xfrm rot="16200000">
            <a:off x="4913312" y="3379788"/>
            <a:ext cx="563563" cy="319088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5167313" y="1958975"/>
            <a:ext cx="246062" cy="406400"/>
          </a:xfrm>
          <a:custGeom>
            <a:avLst/>
            <a:gdLst>
              <a:gd name="connsiteX0" fmla="*/ 0 w 246755"/>
              <a:gd name="connsiteY0" fmla="*/ 406400 h 406400"/>
              <a:gd name="connsiteX1" fmla="*/ 14514 w 246755"/>
              <a:gd name="connsiteY1" fmla="*/ 290285 h 406400"/>
              <a:gd name="connsiteX2" fmla="*/ 101600 w 246755"/>
              <a:gd name="connsiteY2" fmla="*/ 261257 h 406400"/>
              <a:gd name="connsiteX3" fmla="*/ 159657 w 246755"/>
              <a:gd name="connsiteY3" fmla="*/ 188685 h 406400"/>
              <a:gd name="connsiteX4" fmla="*/ 217714 w 246755"/>
              <a:gd name="connsiteY4" fmla="*/ 101600 h 406400"/>
              <a:gd name="connsiteX5" fmla="*/ 246743 w 246755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55" h="406400">
                <a:moveTo>
                  <a:pt x="0" y="406400"/>
                </a:moveTo>
                <a:cubicBezTo>
                  <a:pt x="4838" y="367695"/>
                  <a:pt x="-7855" y="322240"/>
                  <a:pt x="14514" y="290285"/>
                </a:cubicBezTo>
                <a:cubicBezTo>
                  <a:pt x="32061" y="265217"/>
                  <a:pt x="101600" y="261257"/>
                  <a:pt x="101600" y="261257"/>
                </a:cubicBezTo>
                <a:cubicBezTo>
                  <a:pt x="182056" y="207619"/>
                  <a:pt x="118417" y="262917"/>
                  <a:pt x="159657" y="188685"/>
                </a:cubicBezTo>
                <a:cubicBezTo>
                  <a:pt x="176600" y="158188"/>
                  <a:pt x="217714" y="101600"/>
                  <a:pt x="217714" y="101600"/>
                </a:cubicBezTo>
                <a:cubicBezTo>
                  <a:pt x="248273" y="9924"/>
                  <a:pt x="246743" y="45113"/>
                  <a:pt x="246743" y="0"/>
                </a:cubicBezTo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728" y="152400"/>
            <a:ext cx="8114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buNone/>
            </a:pP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NGSS Standards HS Part III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" y="914400"/>
            <a:ext cx="8840586" cy="2143125"/>
          </a:xfrm>
          <a:prstGeom prst="rect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806" y="3266497"/>
            <a:ext cx="6950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Additional Standards Part III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" y="4038600"/>
            <a:ext cx="8840586" cy="25146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30362" y="4038600"/>
            <a:ext cx="8861238" cy="38100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914400"/>
            <a:ext cx="8991600" cy="533400"/>
          </a:xfrm>
          <a:prstGeom prst="rect">
            <a:avLst/>
          </a:prstGeom>
          <a:solidFill>
            <a:srgbClr val="9933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about shearing with gum.</a:t>
            </a:r>
          </a:p>
          <a:p>
            <a:pPr lvl="1" eaLnBrk="1" hangingPunct="1"/>
            <a:r>
              <a:rPr lang="en-US" smtClean="0">
                <a:solidFill>
                  <a:srgbClr val="FF5050"/>
                </a:solidFill>
              </a:rPr>
              <a:t>Get a fresh piece of gum.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Use your hands to squish the gum into a ball.  Try and make your pressure uniform in all directions.  </a:t>
            </a:r>
            <a:r>
              <a:rPr lang="en-US" smtClean="0">
                <a:solidFill>
                  <a:srgbClr val="00CC99"/>
                </a:solidFill>
              </a:rPr>
              <a:t>Draw picture in journal.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038600" cy="318135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pic>
        <p:nvPicPr>
          <p:cNvPr id="60421" name="Picture 2" descr="http://www.slashfood.com/images/2005/10/g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273">
            <a:off x="1370013" y="4251325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ight Arrow 8"/>
          <p:cNvSpPr>
            <a:spLocks noChangeArrowheads="1"/>
          </p:cNvSpPr>
          <p:nvPr/>
        </p:nvSpPr>
        <p:spPr bwMode="auto">
          <a:xfrm rot="5400000">
            <a:off x="1685925" y="3516313"/>
            <a:ext cx="1076325" cy="638175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bg1"/>
          </a:solidFill>
          <a:ln w="38100" algn="ctr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ight Arrow 9"/>
          <p:cNvSpPr>
            <a:spLocks noChangeArrowheads="1"/>
          </p:cNvSpPr>
          <p:nvPr/>
        </p:nvSpPr>
        <p:spPr bwMode="auto">
          <a:xfrm rot="10800000">
            <a:off x="3367088" y="4700588"/>
            <a:ext cx="1077912" cy="638175"/>
          </a:xfrm>
          <a:prstGeom prst="rightArrow">
            <a:avLst>
              <a:gd name="adj1" fmla="val 50000"/>
              <a:gd name="adj2" fmla="val 50077"/>
            </a:avLst>
          </a:prstGeom>
          <a:solidFill>
            <a:schemeClr val="bg1"/>
          </a:solidFill>
          <a:ln w="38100" algn="ctr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Right Arrow 10"/>
          <p:cNvSpPr>
            <a:spLocks noChangeArrowheads="1"/>
          </p:cNvSpPr>
          <p:nvPr/>
        </p:nvSpPr>
        <p:spPr bwMode="auto">
          <a:xfrm rot="-5400000">
            <a:off x="1784350" y="5924550"/>
            <a:ext cx="1077913" cy="639763"/>
          </a:xfrm>
          <a:prstGeom prst="rightArrow">
            <a:avLst>
              <a:gd name="adj1" fmla="val 50000"/>
              <a:gd name="adj2" fmla="val 49953"/>
            </a:avLst>
          </a:prstGeom>
          <a:solidFill>
            <a:schemeClr val="bg1"/>
          </a:solidFill>
          <a:ln w="38100" algn="ctr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ight Arrow 11"/>
          <p:cNvSpPr>
            <a:spLocks noChangeArrowheads="1"/>
          </p:cNvSpPr>
          <p:nvPr/>
        </p:nvSpPr>
        <p:spPr bwMode="auto">
          <a:xfrm>
            <a:off x="152400" y="4700588"/>
            <a:ext cx="1076325" cy="638175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bg1"/>
          </a:solidFill>
          <a:ln w="38100" algn="ctr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>
                <a:solidFill>
                  <a:srgbClr val="66FFCC"/>
                </a:solidFill>
              </a:rPr>
              <a:t>Practice</a:t>
            </a:r>
            <a:r>
              <a:rPr lang="en-US" dirty="0" smtClean="0">
                <a:solidFill>
                  <a:srgbClr val="66FFCC"/>
                </a:solidFill>
              </a:rPr>
              <a:t>.</a:t>
            </a:r>
          </a:p>
        </p:txBody>
      </p:sp>
      <p:pic>
        <p:nvPicPr>
          <p:cNvPr id="78851" name="Picture 2" descr="http://blog.beliefnet.com/beyondblue/files/import/imgs/flexing%20muscles%20god%20change%20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752475"/>
            <a:ext cx="3048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02388" y="228600"/>
            <a:ext cx="27927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Compression</a:t>
            </a:r>
          </a:p>
        </p:txBody>
      </p:sp>
      <p:sp>
        <p:nvSpPr>
          <p:cNvPr id="78853" name="Right Arrow 4"/>
          <p:cNvSpPr>
            <a:spLocks noChangeArrowheads="1"/>
          </p:cNvSpPr>
          <p:nvPr/>
        </p:nvSpPr>
        <p:spPr bwMode="auto">
          <a:xfrm>
            <a:off x="5999163" y="4213225"/>
            <a:ext cx="1084262" cy="6858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FF99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ight Arrow 6"/>
          <p:cNvSpPr>
            <a:spLocks noChangeArrowheads="1"/>
          </p:cNvSpPr>
          <p:nvPr/>
        </p:nvSpPr>
        <p:spPr bwMode="auto">
          <a:xfrm rot="10800000">
            <a:off x="7762875" y="4286250"/>
            <a:ext cx="11430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855" name="Picture 4" descr="http://greatification.com/wp-content/uploads/2010/11/gratitu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695575" cy="281940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943" y="3276600"/>
            <a:ext cx="24384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Tension</a:t>
            </a:r>
          </a:p>
        </p:txBody>
      </p:sp>
      <p:sp>
        <p:nvSpPr>
          <p:cNvPr id="78857" name="Right Arrow 9"/>
          <p:cNvSpPr>
            <a:spLocks noChangeArrowheads="1"/>
          </p:cNvSpPr>
          <p:nvPr/>
        </p:nvSpPr>
        <p:spPr bwMode="auto">
          <a:xfrm>
            <a:off x="1828800" y="1798638"/>
            <a:ext cx="890588" cy="3429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CC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Right Arrow 11"/>
          <p:cNvSpPr>
            <a:spLocks noChangeArrowheads="1"/>
          </p:cNvSpPr>
          <p:nvPr/>
        </p:nvSpPr>
        <p:spPr bwMode="auto">
          <a:xfrm rot="10800000">
            <a:off x="312738" y="1816100"/>
            <a:ext cx="890587" cy="3429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FFCC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859" name="Picture 6" descr="https://encrypted-tbn2.gstatic.com/images?q=tbn:ANd9GcS-PKU7P9kExeP_VED6vJ6WijhkKlAW_O1Aljm6CYqb2rzvDbKS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143000"/>
            <a:ext cx="2792412" cy="28194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0" name="Right Arrow 13"/>
          <p:cNvSpPr>
            <a:spLocks noChangeArrowheads="1"/>
          </p:cNvSpPr>
          <p:nvPr/>
        </p:nvSpPr>
        <p:spPr bwMode="auto">
          <a:xfrm rot="2354295">
            <a:off x="3027363" y="2747963"/>
            <a:ext cx="890587" cy="3429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00CC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Right Arrow 14"/>
          <p:cNvSpPr>
            <a:spLocks noChangeArrowheads="1"/>
          </p:cNvSpPr>
          <p:nvPr/>
        </p:nvSpPr>
        <p:spPr bwMode="auto">
          <a:xfrm rot="-8309396">
            <a:off x="3475038" y="2206625"/>
            <a:ext cx="1270000" cy="487363"/>
          </a:xfrm>
          <a:prstGeom prst="rightArrow">
            <a:avLst>
              <a:gd name="adj1" fmla="val 50000"/>
              <a:gd name="adj2" fmla="val 50054"/>
            </a:avLst>
          </a:prstGeom>
          <a:solidFill>
            <a:srgbClr val="00CC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97366" y="3276600"/>
            <a:ext cx="24929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Shearing</a:t>
            </a:r>
          </a:p>
        </p:txBody>
      </p:sp>
      <p:pic>
        <p:nvPicPr>
          <p:cNvPr id="788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114800"/>
            <a:ext cx="5694362" cy="2400300"/>
          </a:xfrm>
          <a:prstGeom prst="rect">
            <a:avLst/>
          </a:prstGeom>
          <a:noFill/>
          <a:ln w="28575" algn="ctr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578" y="5788932"/>
            <a:ext cx="59586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Confining / Uniform</a:t>
            </a:r>
          </a:p>
        </p:txBody>
      </p:sp>
      <p:sp>
        <p:nvSpPr>
          <p:cNvPr id="78865" name="Right Arrow 18"/>
          <p:cNvSpPr>
            <a:spLocks noChangeArrowheads="1"/>
          </p:cNvSpPr>
          <p:nvPr/>
        </p:nvSpPr>
        <p:spPr bwMode="auto">
          <a:xfrm rot="9288228">
            <a:off x="4025900" y="4456113"/>
            <a:ext cx="890588" cy="3429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33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Right Arrow 19"/>
          <p:cNvSpPr>
            <a:spLocks noChangeArrowheads="1"/>
          </p:cNvSpPr>
          <p:nvPr/>
        </p:nvSpPr>
        <p:spPr bwMode="auto">
          <a:xfrm rot="-8474412">
            <a:off x="3919538" y="5554663"/>
            <a:ext cx="890587" cy="3429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9933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Right Arrow 21"/>
          <p:cNvSpPr>
            <a:spLocks noChangeArrowheads="1"/>
          </p:cNvSpPr>
          <p:nvPr/>
        </p:nvSpPr>
        <p:spPr bwMode="auto">
          <a:xfrm rot="1322401">
            <a:off x="1181100" y="4384675"/>
            <a:ext cx="890588" cy="3429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33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Right Arrow 22"/>
          <p:cNvSpPr>
            <a:spLocks noChangeArrowheads="1"/>
          </p:cNvSpPr>
          <p:nvPr/>
        </p:nvSpPr>
        <p:spPr bwMode="auto">
          <a:xfrm rot="-1770604">
            <a:off x="784225" y="5510213"/>
            <a:ext cx="890588" cy="3429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33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Rectangle 1"/>
          <p:cNvSpPr>
            <a:spLocks noChangeArrowheads="1"/>
          </p:cNvSpPr>
          <p:nvPr/>
        </p:nvSpPr>
        <p:spPr bwMode="auto">
          <a:xfrm>
            <a:off x="152400" y="1143000"/>
            <a:ext cx="2695575" cy="2841625"/>
          </a:xfrm>
          <a:prstGeom prst="rect">
            <a:avLst/>
          </a:prstGeom>
          <a:noFill/>
          <a:ln w="38100" algn="ctr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Rectangle 23"/>
          <p:cNvSpPr>
            <a:spLocks noChangeArrowheads="1"/>
          </p:cNvSpPr>
          <p:nvPr/>
        </p:nvSpPr>
        <p:spPr bwMode="auto">
          <a:xfrm>
            <a:off x="3074988" y="1143000"/>
            <a:ext cx="2792412" cy="2841625"/>
          </a:xfrm>
          <a:prstGeom prst="rect">
            <a:avLst/>
          </a:prstGeom>
          <a:noFill/>
          <a:ln w="38100" algn="ctr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Rectangle 24"/>
          <p:cNvSpPr>
            <a:spLocks noChangeArrowheads="1"/>
          </p:cNvSpPr>
          <p:nvPr/>
        </p:nvSpPr>
        <p:spPr bwMode="auto">
          <a:xfrm>
            <a:off x="173038" y="4114800"/>
            <a:ext cx="5694362" cy="2400300"/>
          </a:xfrm>
          <a:prstGeom prst="rect">
            <a:avLst/>
          </a:prstGeom>
          <a:noFill/>
          <a:ln w="38100" algn="ctr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Freeform 10"/>
          <p:cNvSpPr>
            <a:spLocks/>
          </p:cNvSpPr>
          <p:nvPr/>
        </p:nvSpPr>
        <p:spPr bwMode="auto">
          <a:xfrm>
            <a:off x="6081713" y="812800"/>
            <a:ext cx="3816350" cy="6154738"/>
          </a:xfrm>
          <a:custGeom>
            <a:avLst/>
            <a:gdLst>
              <a:gd name="T0" fmla="*/ 1306062 w 3817390"/>
              <a:gd name="T1" fmla="*/ 1379010 h 6154057"/>
              <a:gd name="T2" fmla="*/ 1364104 w 3817390"/>
              <a:gd name="T3" fmla="*/ 914501 h 6154057"/>
              <a:gd name="T4" fmla="*/ 1262532 w 3817390"/>
              <a:gd name="T5" fmla="*/ 580635 h 6154057"/>
              <a:gd name="T6" fmla="*/ 1117428 w 3817390"/>
              <a:gd name="T7" fmla="*/ 348382 h 6154057"/>
              <a:gd name="T8" fmla="*/ 856243 w 3817390"/>
              <a:gd name="T9" fmla="*/ 188707 h 6154057"/>
              <a:gd name="T10" fmla="*/ 696628 w 3817390"/>
              <a:gd name="T11" fmla="*/ 580635 h 6154057"/>
              <a:gd name="T12" fmla="*/ 580546 w 3817390"/>
              <a:gd name="T13" fmla="*/ 885469 h 6154057"/>
              <a:gd name="T14" fmla="*/ 493484 w 3817390"/>
              <a:gd name="T15" fmla="*/ 1335462 h 6154057"/>
              <a:gd name="T16" fmla="*/ 333870 w 3817390"/>
              <a:gd name="T17" fmla="*/ 1640295 h 6154057"/>
              <a:gd name="T18" fmla="*/ 203278 w 3817390"/>
              <a:gd name="T19" fmla="*/ 2061257 h 6154057"/>
              <a:gd name="T20" fmla="*/ 87194 w 3817390"/>
              <a:gd name="T21" fmla="*/ 2772536 h 6154057"/>
              <a:gd name="T22" fmla="*/ 14643 w 3817390"/>
              <a:gd name="T23" fmla="*/ 3149949 h 6154057"/>
              <a:gd name="T24" fmla="*/ 87194 w 3817390"/>
              <a:gd name="T25" fmla="*/ 3846712 h 6154057"/>
              <a:gd name="T26" fmla="*/ 174257 w 3817390"/>
              <a:gd name="T27" fmla="*/ 4195093 h 6154057"/>
              <a:gd name="T28" fmla="*/ 348381 w 3817390"/>
              <a:gd name="T29" fmla="*/ 4557990 h 6154057"/>
              <a:gd name="T30" fmla="*/ 580546 w 3817390"/>
              <a:gd name="T31" fmla="*/ 4775728 h 6154057"/>
              <a:gd name="T32" fmla="*/ 899773 w 3817390"/>
              <a:gd name="T33" fmla="*/ 4964435 h 6154057"/>
              <a:gd name="T34" fmla="*/ 1407634 w 3817390"/>
              <a:gd name="T35" fmla="*/ 5399911 h 6154057"/>
              <a:gd name="T36" fmla="*/ 1610779 w 3817390"/>
              <a:gd name="T37" fmla="*/ 6024096 h 6154057"/>
              <a:gd name="T38" fmla="*/ 2060599 w 3817390"/>
              <a:gd name="T39" fmla="*/ 6154738 h 6154057"/>
              <a:gd name="T40" fmla="*/ 3337508 w 3817390"/>
              <a:gd name="T41" fmla="*/ 5893452 h 6154057"/>
              <a:gd name="T42" fmla="*/ 3482612 w 3817390"/>
              <a:gd name="T43" fmla="*/ 5443459 h 6154057"/>
              <a:gd name="T44" fmla="*/ 3816350 w 3817390"/>
              <a:gd name="T45" fmla="*/ 4020902 h 6154057"/>
              <a:gd name="T46" fmla="*/ 3700268 w 3817390"/>
              <a:gd name="T47" fmla="*/ 1843518 h 6154057"/>
              <a:gd name="T48" fmla="*/ 3410061 w 3817390"/>
              <a:gd name="T49" fmla="*/ 1959646 h 6154057"/>
              <a:gd name="T50" fmla="*/ 3134364 w 3817390"/>
              <a:gd name="T51" fmla="*/ 2337059 h 6154057"/>
              <a:gd name="T52" fmla="*/ 3032792 w 3817390"/>
              <a:gd name="T53" fmla="*/ 2119320 h 6154057"/>
              <a:gd name="T54" fmla="*/ 3119854 w 3817390"/>
              <a:gd name="T55" fmla="*/ 1161271 h 6154057"/>
              <a:gd name="T56" fmla="*/ 3032792 w 3817390"/>
              <a:gd name="T57" fmla="*/ 798374 h 6154057"/>
              <a:gd name="T58" fmla="*/ 2931219 w 3817390"/>
              <a:gd name="T59" fmla="*/ 464508 h 6154057"/>
              <a:gd name="T60" fmla="*/ 2771606 w 3817390"/>
              <a:gd name="T61" fmla="*/ 58063 h 6154057"/>
              <a:gd name="T62" fmla="*/ 2249234 w 3817390"/>
              <a:gd name="T63" fmla="*/ 43548 h 6154057"/>
              <a:gd name="T64" fmla="*/ 1988048 w 3817390"/>
              <a:gd name="T65" fmla="*/ 174190 h 6154057"/>
              <a:gd name="T66" fmla="*/ 1930007 w 3817390"/>
              <a:gd name="T67" fmla="*/ 406445 h 6154057"/>
              <a:gd name="T68" fmla="*/ 1930007 w 3817390"/>
              <a:gd name="T69" fmla="*/ 682246 h 6154057"/>
              <a:gd name="T70" fmla="*/ 1886476 w 3817390"/>
              <a:gd name="T71" fmla="*/ 1625780 h 6154057"/>
              <a:gd name="T72" fmla="*/ 1828435 w 3817390"/>
              <a:gd name="T73" fmla="*/ 2017709 h 6154057"/>
              <a:gd name="T74" fmla="*/ 1857455 w 3817390"/>
              <a:gd name="T75" fmla="*/ 2264480 h 6154057"/>
              <a:gd name="T76" fmla="*/ 1915496 w 3817390"/>
              <a:gd name="T77" fmla="*/ 2554797 h 6154057"/>
              <a:gd name="T78" fmla="*/ 2060599 w 3817390"/>
              <a:gd name="T79" fmla="*/ 2801567 h 6154057"/>
              <a:gd name="T80" fmla="*/ 2307275 w 3817390"/>
              <a:gd name="T81" fmla="*/ 2975758 h 6154057"/>
              <a:gd name="T82" fmla="*/ 2133152 w 3817390"/>
              <a:gd name="T83" fmla="*/ 3193496 h 6154057"/>
              <a:gd name="T84" fmla="*/ 1973538 w 3817390"/>
              <a:gd name="T85" fmla="*/ 2946726 h 6154057"/>
              <a:gd name="T86" fmla="*/ 1712351 w 3817390"/>
              <a:gd name="T87" fmla="*/ 2699956 h 6154057"/>
              <a:gd name="T88" fmla="*/ 1393124 w 3817390"/>
              <a:gd name="T89" fmla="*/ 2946726 h 6154057"/>
              <a:gd name="T90" fmla="*/ 1320573 w 3817390"/>
              <a:gd name="T91" fmla="*/ 2758019 h 6154057"/>
              <a:gd name="T92" fmla="*/ 1030366 w 3817390"/>
              <a:gd name="T93" fmla="*/ 2641892 h 6154057"/>
              <a:gd name="T94" fmla="*/ 1030366 w 3817390"/>
              <a:gd name="T95" fmla="*/ 1553201 h 615405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817390" h="6154057">
                <a:moveTo>
                  <a:pt x="1059676" y="1582057"/>
                </a:moveTo>
                <a:cubicBezTo>
                  <a:pt x="1100800" y="1577219"/>
                  <a:pt x="1230016" y="1618749"/>
                  <a:pt x="1277390" y="1524000"/>
                </a:cubicBezTo>
                <a:cubicBezTo>
                  <a:pt x="1284232" y="1510316"/>
                  <a:pt x="1287066" y="1494971"/>
                  <a:pt x="1291904" y="1480457"/>
                </a:cubicBezTo>
                <a:cubicBezTo>
                  <a:pt x="1296742" y="1446590"/>
                  <a:pt x="1301216" y="1412670"/>
                  <a:pt x="1306418" y="1378857"/>
                </a:cubicBezTo>
                <a:cubicBezTo>
                  <a:pt x="1309937" y="1355985"/>
                  <a:pt x="1318651" y="1278462"/>
                  <a:pt x="1335447" y="1248229"/>
                </a:cubicBezTo>
                <a:cubicBezTo>
                  <a:pt x="1352390" y="1217731"/>
                  <a:pt x="1393504" y="1161143"/>
                  <a:pt x="1393504" y="1161143"/>
                </a:cubicBezTo>
                <a:cubicBezTo>
                  <a:pt x="1388666" y="1093410"/>
                  <a:pt x="1386924" y="1025384"/>
                  <a:pt x="1378990" y="957943"/>
                </a:cubicBezTo>
                <a:cubicBezTo>
                  <a:pt x="1377202" y="942748"/>
                  <a:pt x="1367213" y="929453"/>
                  <a:pt x="1364476" y="914400"/>
                </a:cubicBezTo>
                <a:cubicBezTo>
                  <a:pt x="1357498" y="876023"/>
                  <a:pt x="1358134" y="836426"/>
                  <a:pt x="1349961" y="798286"/>
                </a:cubicBezTo>
                <a:cubicBezTo>
                  <a:pt x="1349956" y="798262"/>
                  <a:pt x="1313679" y="689440"/>
                  <a:pt x="1306418" y="667657"/>
                </a:cubicBezTo>
                <a:cubicBezTo>
                  <a:pt x="1301580" y="653143"/>
                  <a:pt x="1300390" y="636844"/>
                  <a:pt x="1291904" y="624114"/>
                </a:cubicBezTo>
                <a:cubicBezTo>
                  <a:pt x="1282228" y="609600"/>
                  <a:pt x="1269961" y="596511"/>
                  <a:pt x="1262876" y="580571"/>
                </a:cubicBezTo>
                <a:cubicBezTo>
                  <a:pt x="1250449" y="552610"/>
                  <a:pt x="1252206" y="517965"/>
                  <a:pt x="1233847" y="493486"/>
                </a:cubicBezTo>
                <a:cubicBezTo>
                  <a:pt x="1219333" y="474134"/>
                  <a:pt x="1204364" y="455114"/>
                  <a:pt x="1190304" y="435429"/>
                </a:cubicBezTo>
                <a:cubicBezTo>
                  <a:pt x="1180165" y="421234"/>
                  <a:pt x="1172443" y="405287"/>
                  <a:pt x="1161276" y="391886"/>
                </a:cubicBezTo>
                <a:cubicBezTo>
                  <a:pt x="1148135" y="376117"/>
                  <a:pt x="1132247" y="362857"/>
                  <a:pt x="1117733" y="348343"/>
                </a:cubicBezTo>
                <a:cubicBezTo>
                  <a:pt x="1103362" y="305232"/>
                  <a:pt x="1094176" y="252214"/>
                  <a:pt x="1059676" y="217714"/>
                </a:cubicBezTo>
                <a:cubicBezTo>
                  <a:pt x="1047341" y="205379"/>
                  <a:pt x="1032466" y="194811"/>
                  <a:pt x="1016133" y="188686"/>
                </a:cubicBezTo>
                <a:cubicBezTo>
                  <a:pt x="993034" y="180024"/>
                  <a:pt x="967752" y="179009"/>
                  <a:pt x="943561" y="174171"/>
                </a:cubicBezTo>
                <a:cubicBezTo>
                  <a:pt x="914533" y="179009"/>
                  <a:pt x="880585" y="171810"/>
                  <a:pt x="856476" y="188686"/>
                </a:cubicBezTo>
                <a:cubicBezTo>
                  <a:pt x="827895" y="208693"/>
                  <a:pt x="817770" y="246743"/>
                  <a:pt x="798418" y="275771"/>
                </a:cubicBezTo>
                <a:cubicBezTo>
                  <a:pt x="788742" y="290285"/>
                  <a:pt x="774906" y="302765"/>
                  <a:pt x="769390" y="319314"/>
                </a:cubicBezTo>
                <a:lnTo>
                  <a:pt x="740361" y="406400"/>
                </a:lnTo>
                <a:cubicBezTo>
                  <a:pt x="720816" y="523672"/>
                  <a:pt x="735154" y="465564"/>
                  <a:pt x="696818" y="580571"/>
                </a:cubicBezTo>
                <a:cubicBezTo>
                  <a:pt x="691980" y="595085"/>
                  <a:pt x="690790" y="611384"/>
                  <a:pt x="682304" y="624114"/>
                </a:cubicBezTo>
                <a:cubicBezTo>
                  <a:pt x="672628" y="638628"/>
                  <a:pt x="660361" y="651717"/>
                  <a:pt x="653276" y="667657"/>
                </a:cubicBezTo>
                <a:cubicBezTo>
                  <a:pt x="653269" y="667672"/>
                  <a:pt x="616993" y="776507"/>
                  <a:pt x="609733" y="798286"/>
                </a:cubicBezTo>
                <a:lnTo>
                  <a:pt x="580704" y="885371"/>
                </a:lnTo>
                <a:cubicBezTo>
                  <a:pt x="575866" y="909562"/>
                  <a:pt x="569450" y="933490"/>
                  <a:pt x="566190" y="957943"/>
                </a:cubicBezTo>
                <a:cubicBezTo>
                  <a:pt x="559725" y="1006432"/>
                  <a:pt x="550494" y="1146909"/>
                  <a:pt x="537161" y="1204686"/>
                </a:cubicBezTo>
                <a:cubicBezTo>
                  <a:pt x="530281" y="1234501"/>
                  <a:pt x="517809" y="1262743"/>
                  <a:pt x="508133" y="1291771"/>
                </a:cubicBezTo>
                <a:cubicBezTo>
                  <a:pt x="503295" y="1306285"/>
                  <a:pt x="502105" y="1322584"/>
                  <a:pt x="493618" y="1335314"/>
                </a:cubicBezTo>
                <a:cubicBezTo>
                  <a:pt x="483942" y="1349828"/>
                  <a:pt x="472391" y="1363255"/>
                  <a:pt x="464590" y="1378857"/>
                </a:cubicBezTo>
                <a:cubicBezTo>
                  <a:pt x="404504" y="1499033"/>
                  <a:pt x="504234" y="1341164"/>
                  <a:pt x="421047" y="1465943"/>
                </a:cubicBezTo>
                <a:cubicBezTo>
                  <a:pt x="384567" y="1575386"/>
                  <a:pt x="433776" y="1440487"/>
                  <a:pt x="377504" y="1553029"/>
                </a:cubicBezTo>
                <a:cubicBezTo>
                  <a:pt x="317412" y="1673212"/>
                  <a:pt x="417155" y="1515324"/>
                  <a:pt x="333961" y="1640114"/>
                </a:cubicBezTo>
                <a:lnTo>
                  <a:pt x="261390" y="1857829"/>
                </a:lnTo>
                <a:lnTo>
                  <a:pt x="232361" y="1944914"/>
                </a:lnTo>
                <a:cubicBezTo>
                  <a:pt x="227523" y="1959428"/>
                  <a:pt x="220847" y="1973455"/>
                  <a:pt x="217847" y="1988457"/>
                </a:cubicBezTo>
                <a:cubicBezTo>
                  <a:pt x="213009" y="2012648"/>
                  <a:pt x="208685" y="2036947"/>
                  <a:pt x="203333" y="2061029"/>
                </a:cubicBezTo>
                <a:cubicBezTo>
                  <a:pt x="188711" y="2126826"/>
                  <a:pt x="183906" y="2133822"/>
                  <a:pt x="159790" y="2206171"/>
                </a:cubicBezTo>
                <a:lnTo>
                  <a:pt x="145276" y="2249714"/>
                </a:lnTo>
                <a:cubicBezTo>
                  <a:pt x="131706" y="2344701"/>
                  <a:pt x="125394" y="2381323"/>
                  <a:pt x="116247" y="2481943"/>
                </a:cubicBezTo>
                <a:cubicBezTo>
                  <a:pt x="111251" y="2536898"/>
                  <a:pt x="104070" y="2699206"/>
                  <a:pt x="87218" y="2772229"/>
                </a:cubicBezTo>
                <a:cubicBezTo>
                  <a:pt x="80338" y="2802044"/>
                  <a:pt x="63220" y="2829132"/>
                  <a:pt x="58190" y="2859314"/>
                </a:cubicBezTo>
                <a:cubicBezTo>
                  <a:pt x="53352" y="2888343"/>
                  <a:pt x="48941" y="2917446"/>
                  <a:pt x="43676" y="2946400"/>
                </a:cubicBezTo>
                <a:cubicBezTo>
                  <a:pt x="39263" y="2970672"/>
                  <a:pt x="32650" y="2994549"/>
                  <a:pt x="29161" y="3018971"/>
                </a:cubicBezTo>
                <a:cubicBezTo>
                  <a:pt x="22965" y="3062342"/>
                  <a:pt x="19485" y="3106057"/>
                  <a:pt x="14647" y="3149600"/>
                </a:cubicBezTo>
                <a:cubicBezTo>
                  <a:pt x="4402" y="3354502"/>
                  <a:pt x="-12429" y="3473561"/>
                  <a:pt x="14647" y="3672114"/>
                </a:cubicBezTo>
                <a:cubicBezTo>
                  <a:pt x="18781" y="3702432"/>
                  <a:pt x="34000" y="3730171"/>
                  <a:pt x="43676" y="3759200"/>
                </a:cubicBezTo>
                <a:cubicBezTo>
                  <a:pt x="48514" y="3773714"/>
                  <a:pt x="49704" y="3790013"/>
                  <a:pt x="58190" y="3802743"/>
                </a:cubicBezTo>
                <a:cubicBezTo>
                  <a:pt x="67866" y="3817257"/>
                  <a:pt x="79417" y="3830684"/>
                  <a:pt x="87218" y="3846286"/>
                </a:cubicBezTo>
                <a:cubicBezTo>
                  <a:pt x="98821" y="3869491"/>
                  <a:pt x="110044" y="3926177"/>
                  <a:pt x="116247" y="3947886"/>
                </a:cubicBezTo>
                <a:cubicBezTo>
                  <a:pt x="120450" y="3962597"/>
                  <a:pt x="126735" y="3976669"/>
                  <a:pt x="130761" y="3991429"/>
                </a:cubicBezTo>
                <a:cubicBezTo>
                  <a:pt x="141258" y="4029919"/>
                  <a:pt x="153231" y="4068190"/>
                  <a:pt x="159790" y="4107543"/>
                </a:cubicBezTo>
                <a:cubicBezTo>
                  <a:pt x="164628" y="4136572"/>
                  <a:pt x="167166" y="4166079"/>
                  <a:pt x="174304" y="4194629"/>
                </a:cubicBezTo>
                <a:cubicBezTo>
                  <a:pt x="181725" y="4224314"/>
                  <a:pt x="195912" y="4252029"/>
                  <a:pt x="203333" y="4281714"/>
                </a:cubicBezTo>
                <a:cubicBezTo>
                  <a:pt x="206749" y="4295379"/>
                  <a:pt x="222897" y="4366278"/>
                  <a:pt x="232361" y="4383314"/>
                </a:cubicBezTo>
                <a:cubicBezTo>
                  <a:pt x="249304" y="4413812"/>
                  <a:pt x="271066" y="4441371"/>
                  <a:pt x="290418" y="4470400"/>
                </a:cubicBezTo>
                <a:lnTo>
                  <a:pt x="348476" y="4557486"/>
                </a:lnTo>
                <a:cubicBezTo>
                  <a:pt x="358152" y="4572000"/>
                  <a:pt x="362990" y="4591353"/>
                  <a:pt x="377504" y="4601029"/>
                </a:cubicBezTo>
                <a:cubicBezTo>
                  <a:pt x="392018" y="4610705"/>
                  <a:pt x="407646" y="4618890"/>
                  <a:pt x="421047" y="4630057"/>
                </a:cubicBezTo>
                <a:cubicBezTo>
                  <a:pt x="532810" y="4723192"/>
                  <a:pt x="400017" y="4630551"/>
                  <a:pt x="508133" y="4702629"/>
                </a:cubicBezTo>
                <a:cubicBezTo>
                  <a:pt x="561351" y="4782456"/>
                  <a:pt x="508133" y="4714724"/>
                  <a:pt x="580704" y="4775200"/>
                </a:cubicBezTo>
                <a:cubicBezTo>
                  <a:pt x="668966" y="4848752"/>
                  <a:pt x="574877" y="4794058"/>
                  <a:pt x="682304" y="4847771"/>
                </a:cubicBezTo>
                <a:cubicBezTo>
                  <a:pt x="709647" y="4875114"/>
                  <a:pt x="733018" y="4904178"/>
                  <a:pt x="769390" y="4920343"/>
                </a:cubicBezTo>
                <a:cubicBezTo>
                  <a:pt x="797352" y="4932770"/>
                  <a:pt x="827447" y="4939695"/>
                  <a:pt x="856476" y="4949371"/>
                </a:cubicBezTo>
                <a:lnTo>
                  <a:pt x="900018" y="4963886"/>
                </a:lnTo>
                <a:cubicBezTo>
                  <a:pt x="982266" y="4959048"/>
                  <a:pt x="1064710" y="4956830"/>
                  <a:pt x="1146761" y="4949371"/>
                </a:cubicBezTo>
                <a:cubicBezTo>
                  <a:pt x="1171329" y="4947137"/>
                  <a:pt x="1195533" y="4941348"/>
                  <a:pt x="1219333" y="4934857"/>
                </a:cubicBezTo>
                <a:cubicBezTo>
                  <a:pt x="1248853" y="4926806"/>
                  <a:pt x="1306418" y="4905829"/>
                  <a:pt x="1306418" y="4905829"/>
                </a:cubicBezTo>
                <a:cubicBezTo>
                  <a:pt x="1551317" y="4742561"/>
                  <a:pt x="1367333" y="4829730"/>
                  <a:pt x="1408018" y="5399314"/>
                </a:cubicBezTo>
                <a:cubicBezTo>
                  <a:pt x="1409491" y="5419938"/>
                  <a:pt x="1453551" y="5482127"/>
                  <a:pt x="1466076" y="5500914"/>
                </a:cubicBezTo>
                <a:cubicBezTo>
                  <a:pt x="1506245" y="5621424"/>
                  <a:pt x="1455884" y="5458603"/>
                  <a:pt x="1495104" y="5733143"/>
                </a:cubicBezTo>
                <a:cubicBezTo>
                  <a:pt x="1500746" y="5772638"/>
                  <a:pt x="1511517" y="5811408"/>
                  <a:pt x="1524133" y="5849257"/>
                </a:cubicBezTo>
                <a:cubicBezTo>
                  <a:pt x="1540692" y="5898934"/>
                  <a:pt x="1562984" y="5991273"/>
                  <a:pt x="1611218" y="6023429"/>
                </a:cubicBezTo>
                <a:cubicBezTo>
                  <a:pt x="1640247" y="6042781"/>
                  <a:pt x="1665206" y="6070454"/>
                  <a:pt x="1698304" y="6081486"/>
                </a:cubicBezTo>
                <a:cubicBezTo>
                  <a:pt x="1776116" y="6107423"/>
                  <a:pt x="1709324" y="6087160"/>
                  <a:pt x="1814418" y="6110514"/>
                </a:cubicBezTo>
                <a:cubicBezTo>
                  <a:pt x="1833891" y="6114841"/>
                  <a:pt x="1852799" y="6121749"/>
                  <a:pt x="1872476" y="6125029"/>
                </a:cubicBezTo>
                <a:cubicBezTo>
                  <a:pt x="2188852" y="6177759"/>
                  <a:pt x="1839167" y="6109659"/>
                  <a:pt x="2061161" y="6154057"/>
                </a:cubicBezTo>
                <a:lnTo>
                  <a:pt x="2656247" y="6139543"/>
                </a:lnTo>
                <a:cubicBezTo>
                  <a:pt x="2695220" y="6137952"/>
                  <a:pt x="2733394" y="6126761"/>
                  <a:pt x="2772361" y="6125029"/>
                </a:cubicBezTo>
                <a:cubicBezTo>
                  <a:pt x="2951259" y="6117078"/>
                  <a:pt x="3130380" y="6115352"/>
                  <a:pt x="3309390" y="6110514"/>
                </a:cubicBezTo>
                <a:cubicBezTo>
                  <a:pt x="3340849" y="5732999"/>
                  <a:pt x="3301365" y="6041009"/>
                  <a:pt x="3338418" y="5892800"/>
                </a:cubicBezTo>
                <a:cubicBezTo>
                  <a:pt x="3344401" y="5868867"/>
                  <a:pt x="3345132" y="5843632"/>
                  <a:pt x="3352933" y="5820229"/>
                </a:cubicBezTo>
                <a:cubicBezTo>
                  <a:pt x="3427222" y="5597362"/>
                  <a:pt x="3330462" y="5977065"/>
                  <a:pt x="3410990" y="5675086"/>
                </a:cubicBezTo>
                <a:cubicBezTo>
                  <a:pt x="3422483" y="5631987"/>
                  <a:pt x="3426713" y="5587032"/>
                  <a:pt x="3440018" y="5544457"/>
                </a:cubicBezTo>
                <a:cubicBezTo>
                  <a:pt x="3451008" y="5509288"/>
                  <a:pt x="3471298" y="5477602"/>
                  <a:pt x="3483561" y="5442857"/>
                </a:cubicBezTo>
                <a:cubicBezTo>
                  <a:pt x="3500372" y="5395225"/>
                  <a:pt x="3509122" y="5344916"/>
                  <a:pt x="3527104" y="5297714"/>
                </a:cubicBezTo>
                <a:cubicBezTo>
                  <a:pt x="3574447" y="5173438"/>
                  <a:pt x="3619673" y="5118514"/>
                  <a:pt x="3657733" y="4992914"/>
                </a:cubicBezTo>
                <a:cubicBezTo>
                  <a:pt x="3734049" y="4741071"/>
                  <a:pt x="3735734" y="4709050"/>
                  <a:pt x="3773847" y="4499429"/>
                </a:cubicBezTo>
                <a:cubicBezTo>
                  <a:pt x="3807088" y="4117161"/>
                  <a:pt x="3791762" y="4276742"/>
                  <a:pt x="3817390" y="4020457"/>
                </a:cubicBezTo>
                <a:cubicBezTo>
                  <a:pt x="3812552" y="3396343"/>
                  <a:pt x="3816152" y="2772106"/>
                  <a:pt x="3802876" y="2148114"/>
                </a:cubicBezTo>
                <a:cubicBezTo>
                  <a:pt x="3801624" y="2089269"/>
                  <a:pt x="3792459" y="2029781"/>
                  <a:pt x="3773847" y="1973943"/>
                </a:cubicBezTo>
                <a:cubicBezTo>
                  <a:pt x="3769009" y="1959429"/>
                  <a:pt x="3766763" y="1943774"/>
                  <a:pt x="3759333" y="1930400"/>
                </a:cubicBezTo>
                <a:cubicBezTo>
                  <a:pt x="3742390" y="1899902"/>
                  <a:pt x="3734374" y="1854346"/>
                  <a:pt x="3701276" y="1843314"/>
                </a:cubicBezTo>
                <a:lnTo>
                  <a:pt x="3657733" y="1828800"/>
                </a:lnTo>
                <a:cubicBezTo>
                  <a:pt x="3619028" y="1833638"/>
                  <a:pt x="3576506" y="1825870"/>
                  <a:pt x="3541618" y="1843314"/>
                </a:cubicBezTo>
                <a:cubicBezTo>
                  <a:pt x="3504900" y="1861673"/>
                  <a:pt x="3488691" y="1907628"/>
                  <a:pt x="3454533" y="1930400"/>
                </a:cubicBezTo>
                <a:cubicBezTo>
                  <a:pt x="3440019" y="1940076"/>
                  <a:pt x="3424028" y="1947840"/>
                  <a:pt x="3410990" y="1959429"/>
                </a:cubicBezTo>
                <a:cubicBezTo>
                  <a:pt x="3261859" y="2091989"/>
                  <a:pt x="3379185" y="2009660"/>
                  <a:pt x="3280361" y="2075543"/>
                </a:cubicBezTo>
                <a:cubicBezTo>
                  <a:pt x="3210918" y="2179708"/>
                  <a:pt x="3246974" y="2137960"/>
                  <a:pt x="3178761" y="2206171"/>
                </a:cubicBezTo>
                <a:lnTo>
                  <a:pt x="3149733" y="2293257"/>
                </a:lnTo>
                <a:cubicBezTo>
                  <a:pt x="3144895" y="2307771"/>
                  <a:pt x="3147948" y="2328313"/>
                  <a:pt x="3135218" y="2336800"/>
                </a:cubicBezTo>
                <a:lnTo>
                  <a:pt x="3091676" y="2365829"/>
                </a:lnTo>
                <a:cubicBezTo>
                  <a:pt x="3072323" y="2360991"/>
                  <a:pt x="3047724" y="2365420"/>
                  <a:pt x="3033618" y="2351314"/>
                </a:cubicBezTo>
                <a:cubicBezTo>
                  <a:pt x="3019513" y="2337209"/>
                  <a:pt x="3019104" y="2313205"/>
                  <a:pt x="3019104" y="2293257"/>
                </a:cubicBezTo>
                <a:cubicBezTo>
                  <a:pt x="3019104" y="2234999"/>
                  <a:pt x="3029984" y="2177231"/>
                  <a:pt x="3033618" y="2119086"/>
                </a:cubicBezTo>
                <a:cubicBezTo>
                  <a:pt x="3039661" y="2022392"/>
                  <a:pt x="3039740" y="1925319"/>
                  <a:pt x="3048133" y="1828800"/>
                </a:cubicBezTo>
                <a:cubicBezTo>
                  <a:pt x="3053283" y="1769577"/>
                  <a:pt x="3100672" y="1758268"/>
                  <a:pt x="3120704" y="1698171"/>
                </a:cubicBezTo>
                <a:lnTo>
                  <a:pt x="3135218" y="1654629"/>
                </a:lnTo>
                <a:cubicBezTo>
                  <a:pt x="3130380" y="1490134"/>
                  <a:pt x="3133012" y="1325249"/>
                  <a:pt x="3120704" y="1161143"/>
                </a:cubicBezTo>
                <a:cubicBezTo>
                  <a:pt x="3118416" y="1130630"/>
                  <a:pt x="3091676" y="1074057"/>
                  <a:pt x="3091676" y="1074057"/>
                </a:cubicBezTo>
                <a:cubicBezTo>
                  <a:pt x="3086838" y="1040190"/>
                  <a:pt x="3084854" y="1005791"/>
                  <a:pt x="3077161" y="972457"/>
                </a:cubicBezTo>
                <a:cubicBezTo>
                  <a:pt x="3070281" y="942642"/>
                  <a:pt x="3053164" y="915553"/>
                  <a:pt x="3048133" y="885371"/>
                </a:cubicBezTo>
                <a:cubicBezTo>
                  <a:pt x="3043295" y="856343"/>
                  <a:pt x="3040756" y="826836"/>
                  <a:pt x="3033618" y="798286"/>
                </a:cubicBezTo>
                <a:cubicBezTo>
                  <a:pt x="3026197" y="768601"/>
                  <a:pt x="3014266" y="740229"/>
                  <a:pt x="3004590" y="711200"/>
                </a:cubicBezTo>
                <a:lnTo>
                  <a:pt x="2975561" y="624114"/>
                </a:lnTo>
                <a:cubicBezTo>
                  <a:pt x="2970723" y="609600"/>
                  <a:pt x="2964758" y="595414"/>
                  <a:pt x="2961047" y="580571"/>
                </a:cubicBezTo>
                <a:cubicBezTo>
                  <a:pt x="2951371" y="541866"/>
                  <a:pt x="2944634" y="502306"/>
                  <a:pt x="2932018" y="464457"/>
                </a:cubicBezTo>
                <a:lnTo>
                  <a:pt x="2888476" y="333829"/>
                </a:lnTo>
                <a:lnTo>
                  <a:pt x="2859447" y="246743"/>
                </a:lnTo>
                <a:cubicBezTo>
                  <a:pt x="2856029" y="233072"/>
                  <a:pt x="2839885" y="162183"/>
                  <a:pt x="2830418" y="145143"/>
                </a:cubicBezTo>
                <a:cubicBezTo>
                  <a:pt x="2813475" y="114645"/>
                  <a:pt x="2801390" y="77409"/>
                  <a:pt x="2772361" y="58057"/>
                </a:cubicBezTo>
                <a:cubicBezTo>
                  <a:pt x="2757847" y="48381"/>
                  <a:pt x="2744758" y="36114"/>
                  <a:pt x="2728818" y="29029"/>
                </a:cubicBezTo>
                <a:cubicBezTo>
                  <a:pt x="2700857" y="16602"/>
                  <a:pt x="2641733" y="0"/>
                  <a:pt x="2641733" y="0"/>
                </a:cubicBezTo>
                <a:cubicBezTo>
                  <a:pt x="2162847" y="23944"/>
                  <a:pt x="2470728" y="-17493"/>
                  <a:pt x="2307904" y="29029"/>
                </a:cubicBezTo>
                <a:cubicBezTo>
                  <a:pt x="2288724" y="34509"/>
                  <a:pt x="2268954" y="37811"/>
                  <a:pt x="2249847" y="43543"/>
                </a:cubicBezTo>
                <a:cubicBezTo>
                  <a:pt x="2220539" y="52335"/>
                  <a:pt x="2162761" y="72571"/>
                  <a:pt x="2162761" y="72571"/>
                </a:cubicBezTo>
                <a:cubicBezTo>
                  <a:pt x="2148247" y="82247"/>
                  <a:pt x="2134820" y="93799"/>
                  <a:pt x="2119218" y="101600"/>
                </a:cubicBezTo>
                <a:cubicBezTo>
                  <a:pt x="2105534" y="108442"/>
                  <a:pt x="2089050" y="108684"/>
                  <a:pt x="2075676" y="116114"/>
                </a:cubicBezTo>
                <a:cubicBezTo>
                  <a:pt x="2045178" y="133057"/>
                  <a:pt x="2017619" y="154819"/>
                  <a:pt x="1988590" y="174171"/>
                </a:cubicBezTo>
                <a:lnTo>
                  <a:pt x="1945047" y="203200"/>
                </a:lnTo>
                <a:cubicBezTo>
                  <a:pt x="1935371" y="217714"/>
                  <a:pt x="1923819" y="231141"/>
                  <a:pt x="1916018" y="246743"/>
                </a:cubicBezTo>
                <a:cubicBezTo>
                  <a:pt x="1855922" y="366935"/>
                  <a:pt x="1955672" y="209032"/>
                  <a:pt x="1872476" y="333829"/>
                </a:cubicBezTo>
                <a:cubicBezTo>
                  <a:pt x="1900732" y="418597"/>
                  <a:pt x="1864881" y="340748"/>
                  <a:pt x="1930533" y="406400"/>
                </a:cubicBezTo>
                <a:cubicBezTo>
                  <a:pt x="1972126" y="447993"/>
                  <a:pt x="1950468" y="446270"/>
                  <a:pt x="1974076" y="493486"/>
                </a:cubicBezTo>
                <a:cubicBezTo>
                  <a:pt x="1981877" y="509088"/>
                  <a:pt x="1993428" y="522515"/>
                  <a:pt x="2003104" y="537029"/>
                </a:cubicBezTo>
                <a:cubicBezTo>
                  <a:pt x="2002381" y="540642"/>
                  <a:pt x="1985977" y="638267"/>
                  <a:pt x="1974076" y="653143"/>
                </a:cubicBezTo>
                <a:cubicBezTo>
                  <a:pt x="1963179" y="666764"/>
                  <a:pt x="1943934" y="671004"/>
                  <a:pt x="1930533" y="682171"/>
                </a:cubicBezTo>
                <a:cubicBezTo>
                  <a:pt x="1914764" y="695312"/>
                  <a:pt x="1901504" y="711200"/>
                  <a:pt x="1886990" y="725714"/>
                </a:cubicBezTo>
                <a:cubicBezTo>
                  <a:pt x="1882152" y="740228"/>
                  <a:pt x="1872476" y="753958"/>
                  <a:pt x="1872476" y="769257"/>
                </a:cubicBezTo>
                <a:cubicBezTo>
                  <a:pt x="1872476" y="1393133"/>
                  <a:pt x="1819171" y="1218937"/>
                  <a:pt x="1901504" y="1465943"/>
                </a:cubicBezTo>
                <a:cubicBezTo>
                  <a:pt x="1896666" y="1519162"/>
                  <a:pt x="1902068" y="1574333"/>
                  <a:pt x="1886990" y="1625600"/>
                </a:cubicBezTo>
                <a:cubicBezTo>
                  <a:pt x="1877146" y="1659070"/>
                  <a:pt x="1848285" y="1683657"/>
                  <a:pt x="1828933" y="1712686"/>
                </a:cubicBezTo>
                <a:lnTo>
                  <a:pt x="1799904" y="1756229"/>
                </a:lnTo>
                <a:cubicBezTo>
                  <a:pt x="1767173" y="1854422"/>
                  <a:pt x="1745060" y="1881980"/>
                  <a:pt x="1785390" y="2002971"/>
                </a:cubicBezTo>
                <a:cubicBezTo>
                  <a:pt x="1790228" y="2017485"/>
                  <a:pt x="1815249" y="2010644"/>
                  <a:pt x="1828933" y="2017486"/>
                </a:cubicBezTo>
                <a:cubicBezTo>
                  <a:pt x="1844535" y="2025287"/>
                  <a:pt x="1857962" y="2036838"/>
                  <a:pt x="1872476" y="2046514"/>
                </a:cubicBezTo>
                <a:cubicBezTo>
                  <a:pt x="1867638" y="2090057"/>
                  <a:pt x="1868587" y="2134640"/>
                  <a:pt x="1857961" y="2177143"/>
                </a:cubicBezTo>
                <a:cubicBezTo>
                  <a:pt x="1853730" y="2194066"/>
                  <a:pt x="1828933" y="2203242"/>
                  <a:pt x="1828933" y="2220686"/>
                </a:cubicBezTo>
                <a:cubicBezTo>
                  <a:pt x="1828933" y="2238130"/>
                  <a:pt x="1850160" y="2248627"/>
                  <a:pt x="1857961" y="2264229"/>
                </a:cubicBezTo>
                <a:cubicBezTo>
                  <a:pt x="1864803" y="2277913"/>
                  <a:pt x="1867638" y="2293257"/>
                  <a:pt x="1872476" y="2307771"/>
                </a:cubicBezTo>
                <a:cubicBezTo>
                  <a:pt x="1877314" y="2356152"/>
                  <a:pt x="1879597" y="2404857"/>
                  <a:pt x="1886990" y="2452914"/>
                </a:cubicBezTo>
                <a:cubicBezTo>
                  <a:pt x="1889316" y="2468036"/>
                  <a:pt x="1897301" y="2481746"/>
                  <a:pt x="1901504" y="2496457"/>
                </a:cubicBezTo>
                <a:cubicBezTo>
                  <a:pt x="1906984" y="2515637"/>
                  <a:pt x="1912739" y="2534838"/>
                  <a:pt x="1916018" y="2554514"/>
                </a:cubicBezTo>
                <a:cubicBezTo>
                  <a:pt x="1922431" y="2592990"/>
                  <a:pt x="1924120" y="2632153"/>
                  <a:pt x="1930533" y="2670629"/>
                </a:cubicBezTo>
                <a:cubicBezTo>
                  <a:pt x="1933812" y="2690305"/>
                  <a:pt x="1929901" y="2715704"/>
                  <a:pt x="1945047" y="2728686"/>
                </a:cubicBezTo>
                <a:cubicBezTo>
                  <a:pt x="1968279" y="2748599"/>
                  <a:pt x="2032133" y="2757714"/>
                  <a:pt x="2032133" y="2757714"/>
                </a:cubicBezTo>
                <a:cubicBezTo>
                  <a:pt x="2041809" y="2772228"/>
                  <a:pt x="2047540" y="2790360"/>
                  <a:pt x="2061161" y="2801257"/>
                </a:cubicBezTo>
                <a:cubicBezTo>
                  <a:pt x="2101071" y="2833185"/>
                  <a:pt x="2193128" y="2804718"/>
                  <a:pt x="2220818" y="2801257"/>
                </a:cubicBezTo>
                <a:cubicBezTo>
                  <a:pt x="2249846" y="2791581"/>
                  <a:pt x="2278876" y="2772229"/>
                  <a:pt x="2307904" y="2801257"/>
                </a:cubicBezTo>
                <a:cubicBezTo>
                  <a:pt x="2318722" y="2812075"/>
                  <a:pt x="2317580" y="2830286"/>
                  <a:pt x="2322418" y="2844800"/>
                </a:cubicBezTo>
                <a:cubicBezTo>
                  <a:pt x="2317580" y="2888343"/>
                  <a:pt x="2318530" y="2932926"/>
                  <a:pt x="2307904" y="2975429"/>
                </a:cubicBezTo>
                <a:cubicBezTo>
                  <a:pt x="2300182" y="3006316"/>
                  <a:pt x="2252741" y="3041625"/>
                  <a:pt x="2235333" y="3062514"/>
                </a:cubicBezTo>
                <a:cubicBezTo>
                  <a:pt x="2224166" y="3075915"/>
                  <a:pt x="2217471" y="3092656"/>
                  <a:pt x="2206304" y="3106057"/>
                </a:cubicBezTo>
                <a:cubicBezTo>
                  <a:pt x="2193163" y="3121826"/>
                  <a:pt x="2175902" y="3133831"/>
                  <a:pt x="2162761" y="3149600"/>
                </a:cubicBezTo>
                <a:cubicBezTo>
                  <a:pt x="2151594" y="3163001"/>
                  <a:pt x="2147354" y="3182246"/>
                  <a:pt x="2133733" y="3193143"/>
                </a:cubicBezTo>
                <a:cubicBezTo>
                  <a:pt x="2121786" y="3202700"/>
                  <a:pt x="2104704" y="3202819"/>
                  <a:pt x="2090190" y="3207657"/>
                </a:cubicBezTo>
                <a:cubicBezTo>
                  <a:pt x="2061809" y="3165086"/>
                  <a:pt x="2058665" y="3168645"/>
                  <a:pt x="2046647" y="3120571"/>
                </a:cubicBezTo>
                <a:cubicBezTo>
                  <a:pt x="2041337" y="3099329"/>
                  <a:pt x="2032366" y="3030266"/>
                  <a:pt x="2017618" y="3004457"/>
                </a:cubicBezTo>
                <a:cubicBezTo>
                  <a:pt x="2005616" y="2983454"/>
                  <a:pt x="1988136" y="2966084"/>
                  <a:pt x="1974076" y="2946400"/>
                </a:cubicBezTo>
                <a:cubicBezTo>
                  <a:pt x="1963937" y="2932205"/>
                  <a:pt x="1957382" y="2915192"/>
                  <a:pt x="1945047" y="2902857"/>
                </a:cubicBezTo>
                <a:cubicBezTo>
                  <a:pt x="1861188" y="2818999"/>
                  <a:pt x="1941182" y="2937285"/>
                  <a:pt x="1857961" y="2830286"/>
                </a:cubicBezTo>
                <a:cubicBezTo>
                  <a:pt x="1776445" y="2725479"/>
                  <a:pt x="1839568" y="2756421"/>
                  <a:pt x="1756361" y="2728686"/>
                </a:cubicBezTo>
                <a:cubicBezTo>
                  <a:pt x="1741847" y="2719010"/>
                  <a:pt x="1730218" y="2700900"/>
                  <a:pt x="1712818" y="2699657"/>
                </a:cubicBezTo>
                <a:cubicBezTo>
                  <a:pt x="1608066" y="2692174"/>
                  <a:pt x="1583775" y="2703966"/>
                  <a:pt x="1509618" y="2728686"/>
                </a:cubicBezTo>
                <a:cubicBezTo>
                  <a:pt x="1497813" y="2764100"/>
                  <a:pt x="1494212" y="2787635"/>
                  <a:pt x="1466076" y="2815771"/>
                </a:cubicBezTo>
                <a:cubicBezTo>
                  <a:pt x="1453741" y="2828106"/>
                  <a:pt x="1437047" y="2835124"/>
                  <a:pt x="1422533" y="2844800"/>
                </a:cubicBezTo>
                <a:cubicBezTo>
                  <a:pt x="1421585" y="2848590"/>
                  <a:pt x="1401074" y="2936937"/>
                  <a:pt x="1393504" y="2946400"/>
                </a:cubicBezTo>
                <a:cubicBezTo>
                  <a:pt x="1382607" y="2960022"/>
                  <a:pt x="1364475" y="2965753"/>
                  <a:pt x="1349961" y="2975429"/>
                </a:cubicBezTo>
                <a:cubicBezTo>
                  <a:pt x="1340285" y="2989943"/>
                  <a:pt x="1338377" y="3018971"/>
                  <a:pt x="1320933" y="3018971"/>
                </a:cubicBezTo>
                <a:cubicBezTo>
                  <a:pt x="1305634" y="3018971"/>
                  <a:pt x="1335447" y="2990728"/>
                  <a:pt x="1335447" y="2975429"/>
                </a:cubicBezTo>
                <a:cubicBezTo>
                  <a:pt x="1335447" y="2902696"/>
                  <a:pt x="1328965" y="2830002"/>
                  <a:pt x="1320933" y="2757714"/>
                </a:cubicBezTo>
                <a:cubicBezTo>
                  <a:pt x="1319243" y="2742508"/>
                  <a:pt x="1315976" y="2726118"/>
                  <a:pt x="1306418" y="2714171"/>
                </a:cubicBezTo>
                <a:cubicBezTo>
                  <a:pt x="1285955" y="2688592"/>
                  <a:pt x="1248017" y="2680190"/>
                  <a:pt x="1219333" y="2670629"/>
                </a:cubicBezTo>
                <a:cubicBezTo>
                  <a:pt x="1161276" y="2675467"/>
                  <a:pt x="1102742" y="2694002"/>
                  <a:pt x="1045161" y="2685143"/>
                </a:cubicBezTo>
                <a:cubicBezTo>
                  <a:pt x="1030039" y="2682817"/>
                  <a:pt x="1032973" y="2656722"/>
                  <a:pt x="1030647" y="2641600"/>
                </a:cubicBezTo>
                <a:cubicBezTo>
                  <a:pt x="1023254" y="2593543"/>
                  <a:pt x="1019862" y="2544936"/>
                  <a:pt x="1016133" y="2496457"/>
                </a:cubicBezTo>
                <a:cubicBezTo>
                  <a:pt x="1005113" y="2353199"/>
                  <a:pt x="1015227" y="2304153"/>
                  <a:pt x="987104" y="2191657"/>
                </a:cubicBezTo>
                <a:cubicBezTo>
                  <a:pt x="983393" y="2176814"/>
                  <a:pt x="977428" y="2162628"/>
                  <a:pt x="972590" y="2148114"/>
                </a:cubicBezTo>
                <a:cubicBezTo>
                  <a:pt x="981460" y="1793303"/>
                  <a:pt x="803930" y="1609707"/>
                  <a:pt x="1030647" y="1553029"/>
                </a:cubicBezTo>
                <a:cubicBezTo>
                  <a:pt x="1035341" y="1551856"/>
                  <a:pt x="1018552" y="1586895"/>
                  <a:pt x="1059676" y="1582057"/>
                </a:cubicBezTo>
                <a:close/>
              </a:path>
            </a:pathLst>
          </a:custGeom>
          <a:noFill/>
          <a:ln w="57150" cap="flat" cmpd="sng" algn="ctr">
            <a:solidFill>
              <a:srgbClr val="FF99F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124200" y="1795463"/>
            <a:ext cx="2640013" cy="8382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124200" y="1795165"/>
            <a:ext cx="2640362" cy="8382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266700">
              <a:srgbClr val="FFC000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198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ight Arrow 2"/>
          <p:cNvSpPr/>
          <p:nvPr/>
        </p:nvSpPr>
        <p:spPr bwMode="auto">
          <a:xfrm rot="15846651">
            <a:off x="1749425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 rot="5036606">
            <a:off x="6465888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ight Arrow 2"/>
          <p:cNvSpPr/>
          <p:nvPr/>
        </p:nvSpPr>
        <p:spPr bwMode="auto">
          <a:xfrm rot="15846651">
            <a:off x="1749425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 rot="5036606">
            <a:off x="6465888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988270"/>
            <a:ext cx="421301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Transform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Fault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Boundary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581400" y="3152775"/>
            <a:ext cx="3459163" cy="657225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228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ight Arrow 2"/>
          <p:cNvSpPr/>
          <p:nvPr/>
        </p:nvSpPr>
        <p:spPr bwMode="auto">
          <a:xfrm rot="15846651">
            <a:off x="1749425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 rot="5036606">
            <a:off x="6465888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988270"/>
            <a:ext cx="421301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Transform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Fault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Boundary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581400" y="3151998"/>
            <a:ext cx="3459661" cy="658002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342900">
              <a:srgbClr val="FF0000"/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Fault: Break / crack where movement occurs.</a:t>
            </a:r>
          </a:p>
        </p:txBody>
      </p:sp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7261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Andreas Fault</a:t>
            </a:r>
          </a:p>
        </p:txBody>
      </p:sp>
      <p:sp>
        <p:nvSpPr>
          <p:cNvPr id="3" name="Right Arrow 2"/>
          <p:cNvSpPr/>
          <p:nvPr/>
        </p:nvSpPr>
        <p:spPr bwMode="auto">
          <a:xfrm rot="15846651">
            <a:off x="1749425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 rot="5036606">
            <a:off x="6465888" y="3871913"/>
            <a:ext cx="2133600" cy="76200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988270"/>
            <a:ext cx="421301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Transform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Fault </a:t>
            </a:r>
          </a:p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80808"/>
        </a:dk1>
        <a:lt1>
          <a:srgbClr val="FFFFFF"/>
        </a:lt1>
        <a:dk2>
          <a:srgbClr val="11111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663300"/>
        </a:dk1>
        <a:lt1>
          <a:srgbClr val="FFFFFF"/>
        </a:lt1>
        <a:dk2>
          <a:srgbClr val="6633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B8AD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34635</TotalTime>
  <Words>3476</Words>
  <Application>Microsoft Office PowerPoint</Application>
  <PresentationFormat>On-screen Show (4:3)</PresentationFormat>
  <Paragraphs>837</Paragraphs>
  <Slides>295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295</vt:i4>
      </vt:variant>
    </vt:vector>
  </HeadingPairs>
  <TitlesOfParts>
    <vt:vector size="297" baseType="lpstr">
      <vt:lpstr>Curtain Call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admin</cp:lastModifiedBy>
  <cp:revision>1040</cp:revision>
  <dcterms:created xsi:type="dcterms:W3CDTF">2006-07-11T14:03:17Z</dcterms:created>
  <dcterms:modified xsi:type="dcterms:W3CDTF">2014-04-22T16:59:23Z</dcterms:modified>
</cp:coreProperties>
</file>